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charts/chart1.xml" ContentType="application/vnd.openxmlformats-officedocument.drawingml.chart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3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5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6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charts/chart3.xml" ContentType="application/vnd.openxmlformats-officedocument.drawingml.chart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charts/chart4.xml" ContentType="application/vnd.openxmlformats-officedocument.drawingml.chart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385" r:id="rId1"/>
  </p:sldMasterIdLst>
  <p:notesMasterIdLst>
    <p:notesMasterId r:id="rId67"/>
  </p:notesMasterIdLst>
  <p:sldIdLst>
    <p:sldId id="272" r:id="rId2"/>
    <p:sldId id="259" r:id="rId3"/>
    <p:sldId id="257" r:id="rId4"/>
    <p:sldId id="258" r:id="rId5"/>
    <p:sldId id="263" r:id="rId6"/>
    <p:sldId id="267" r:id="rId7"/>
    <p:sldId id="269" r:id="rId8"/>
    <p:sldId id="266" r:id="rId9"/>
    <p:sldId id="271" r:id="rId10"/>
    <p:sldId id="336" r:id="rId11"/>
    <p:sldId id="337" r:id="rId12"/>
    <p:sldId id="279" r:id="rId13"/>
    <p:sldId id="276" r:id="rId14"/>
    <p:sldId id="274" r:id="rId15"/>
    <p:sldId id="280" r:id="rId16"/>
    <p:sldId id="281" r:id="rId17"/>
    <p:sldId id="282" r:id="rId18"/>
    <p:sldId id="283" r:id="rId19"/>
    <p:sldId id="335" r:id="rId20"/>
    <p:sldId id="331" r:id="rId21"/>
    <p:sldId id="275" r:id="rId22"/>
    <p:sldId id="273" r:id="rId23"/>
    <p:sldId id="284" r:id="rId24"/>
    <p:sldId id="285" r:id="rId25"/>
    <p:sldId id="286" r:id="rId26"/>
    <p:sldId id="288" r:id="rId27"/>
    <p:sldId id="289" r:id="rId28"/>
    <p:sldId id="290" r:id="rId29"/>
    <p:sldId id="343" r:id="rId30"/>
    <p:sldId id="344" r:id="rId31"/>
    <p:sldId id="291" r:id="rId32"/>
    <p:sldId id="330" r:id="rId33"/>
    <p:sldId id="303" r:id="rId34"/>
    <p:sldId id="292" r:id="rId35"/>
    <p:sldId id="326" r:id="rId36"/>
    <p:sldId id="327" r:id="rId37"/>
    <p:sldId id="328" r:id="rId38"/>
    <p:sldId id="338" r:id="rId39"/>
    <p:sldId id="293" r:id="rId40"/>
    <p:sldId id="333" r:id="rId41"/>
    <p:sldId id="295" r:id="rId42"/>
    <p:sldId id="294" r:id="rId43"/>
    <p:sldId id="296" r:id="rId44"/>
    <p:sldId id="308" r:id="rId45"/>
    <p:sldId id="309" r:id="rId46"/>
    <p:sldId id="341" r:id="rId47"/>
    <p:sldId id="297" r:id="rId48"/>
    <p:sldId id="301" r:id="rId49"/>
    <p:sldId id="332" r:id="rId50"/>
    <p:sldId id="298" r:id="rId51"/>
    <p:sldId id="306" r:id="rId52"/>
    <p:sldId id="342" r:id="rId53"/>
    <p:sldId id="310" r:id="rId54"/>
    <p:sldId id="311" r:id="rId55"/>
    <p:sldId id="312" r:id="rId56"/>
    <p:sldId id="313" r:id="rId57"/>
    <p:sldId id="314" r:id="rId58"/>
    <p:sldId id="315" r:id="rId59"/>
    <p:sldId id="334" r:id="rId60"/>
    <p:sldId id="316" r:id="rId61"/>
    <p:sldId id="317" r:id="rId62"/>
    <p:sldId id="318" r:id="rId63"/>
    <p:sldId id="319" r:id="rId64"/>
    <p:sldId id="322" r:id="rId65"/>
    <p:sldId id="305" r:id="rId6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4545C3"/>
    <a:srgbClr val="3F4071"/>
    <a:srgbClr val="143E9C"/>
    <a:srgbClr val="0F2F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 snapToGrid="0">
      <p:cViewPr>
        <p:scale>
          <a:sx n="72" d="100"/>
          <a:sy n="72" d="100"/>
        </p:scale>
        <p:origin x="-636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5921060385586517E-2"/>
          <c:y val="2.7696552839848301E-2"/>
          <c:w val="0.58175830352812119"/>
          <c:h val="0.87530266463836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Mərkəz xidmətlərindən istifadə(1063)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1063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74-48BD-B2E1-57329707ED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Maddi yardım (664)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664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274-48BD-B2E1-57329707EDE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İşlə təmin olunma (302)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302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274-48BD-B2E1-57329707EDE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Müayinə və müalicə (195)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General</c:formatCode>
                <c:ptCount val="1"/>
                <c:pt idx="0">
                  <c:v>195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274-48BD-B2E1-57329707EDE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Müxtəlif yönümlü sosial müavinətlərin verilməsi (177) 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Sheet1!$F$2</c:f>
              <c:numCache>
                <c:formatCode>General</c:formatCode>
                <c:ptCount val="1"/>
                <c:pt idx="0">
                  <c:v>177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274-48BD-B2E1-57329707ED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5724544"/>
        <c:axId val="43920768"/>
      </c:barChart>
      <c:catAx>
        <c:axId val="1357245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43920768"/>
        <c:crosses val="autoZero"/>
        <c:auto val="1"/>
        <c:lblAlgn val="ctr"/>
        <c:lblOffset val="100"/>
        <c:noMultiLvlLbl val="0"/>
      </c:catAx>
      <c:valAx>
        <c:axId val="4392076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357245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2955616299257922"/>
          <c:y val="9.5586612790890632E-2"/>
          <c:w val="0.3635353741404086"/>
          <c:h val="0.78868362864097163"/>
        </c:manualLayout>
      </c:layout>
      <c:overlay val="0"/>
      <c:txPr>
        <a:bodyPr/>
        <a:lstStyle/>
        <a:p>
          <a:pPr>
            <a:defRPr sz="20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bg1">
          <a:lumMod val="65000"/>
        </a:schemeClr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Ümumi müraciət sayı (4111)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4111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0C2-49AC-9211-152232AAC9F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Komitədə vətəndaş qəbulu (333)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333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0C2-49AC-9211-152232AAC9F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Regional qəbul (108)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0C2-49AC-9211-152232AAC9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180878848"/>
        <c:axId val="134336448"/>
      </c:barChart>
      <c:catAx>
        <c:axId val="18087884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134336448"/>
        <c:crosses val="autoZero"/>
        <c:auto val="1"/>
        <c:lblAlgn val="ctr"/>
        <c:lblOffset val="100"/>
        <c:noMultiLvlLbl val="0"/>
      </c:catAx>
      <c:valAx>
        <c:axId val="134336448"/>
        <c:scaling>
          <c:orientation val="minMax"/>
        </c:scaling>
        <c:delete val="0"/>
        <c:axPos val="b"/>
        <c:majorGridlines/>
        <c:min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8087884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bg1">
          <a:lumMod val="65000"/>
        </a:schemeClr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8949269942293483E-2"/>
          <c:y val="6.0207088285206121E-2"/>
          <c:w val="0.56373755094084743"/>
          <c:h val="0.885757800338096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Məhkəmə qərarlarının icrası (825)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825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38B-442D-9ACB-D34D29CD759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Məişət zorakılığı (468)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468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38B-442D-9ACB-D34D29CD759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Müxtəlif yönümlü sosial müavinətlər (264)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264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38B-442D-9ACB-D34D29CD759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Müayinə və müalicə (237)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General</c:formatCode>
                <c:ptCount val="1"/>
                <c:pt idx="0">
                  <c:v>237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38B-442D-9ACB-D34D29CD759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Mənzil şəraitinin yaxşılaşdırılması (223)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Sheet1!$F$2</c:f>
              <c:numCache>
                <c:formatCode>General</c:formatCode>
                <c:ptCount val="1"/>
                <c:pt idx="0">
                  <c:v>223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38B-442D-9ACB-D34D29CD75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shape val="cylinder"/>
        <c:axId val="205221888"/>
        <c:axId val="43959424"/>
        <c:axId val="0"/>
      </c:bar3DChart>
      <c:catAx>
        <c:axId val="205221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43959424"/>
        <c:crosses val="autoZero"/>
        <c:auto val="1"/>
        <c:lblAlgn val="ctr"/>
        <c:lblOffset val="100"/>
        <c:noMultiLvlLbl val="0"/>
      </c:catAx>
      <c:valAx>
        <c:axId val="43959424"/>
        <c:scaling>
          <c:orientation val="minMax"/>
        </c:scaling>
        <c:delete val="0"/>
        <c:axPos val="l"/>
        <c:majorGridlines/>
        <c:min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2052218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923258944963488"/>
          <c:y val="0.15929067123987084"/>
          <c:w val="0.38385894768335305"/>
          <c:h val="0.73320975967297386"/>
        </c:manualLayout>
      </c:layout>
      <c:overlay val="0"/>
      <c:txPr>
        <a:bodyPr/>
        <a:lstStyle/>
        <a:p>
          <a:pPr>
            <a:defRPr sz="18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bg1">
          <a:lumMod val="65000"/>
        </a:schemeClr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Fiziki (124)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124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CCD-4C44-9DFE-E84A02DE93A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Cinsi (15)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CCD-4C44-9DFE-E84A02DE93A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Iqtisadi (44)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CCD-4C44-9DFE-E84A02DE93A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Psixoloji (246)</c:v>
                </c:pt>
              </c:strCache>
            </c:strRef>
          </c:tx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General</c:formatCode>
                <c:ptCount val="1"/>
                <c:pt idx="0">
                  <c:v>246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CCD-4C44-9DFE-E84A02DE93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5657600"/>
        <c:axId val="134338176"/>
      </c:barChart>
      <c:catAx>
        <c:axId val="2056576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34338176"/>
        <c:crosses val="autoZero"/>
        <c:auto val="1"/>
        <c:lblAlgn val="ctr"/>
        <c:lblOffset val="100"/>
        <c:noMultiLvlLbl val="0"/>
      </c:catAx>
      <c:valAx>
        <c:axId val="13433817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2056576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94626448895961"/>
          <c:y val="0.35665206545873196"/>
          <c:w val="0.15362889224339185"/>
          <c:h val="0.48164644609522766"/>
        </c:manualLayout>
      </c:layout>
      <c:overlay val="0"/>
      <c:txPr>
        <a:bodyPr/>
        <a:lstStyle/>
        <a:p>
          <a:pPr>
            <a:defRPr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lumMod val="85000"/>
      </a:schemeClr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086836416203273E-2"/>
          <c:y val="1.1434699665121119E-2"/>
          <c:w val="0.40207946191809701"/>
          <c:h val="0.9649190456422935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16,23%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4B4-47A8-858E-2AE641DD527E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11,11%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4B4-47A8-858E-2AE641DD527E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10,25%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4B4-47A8-858E-2AE641DD527E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10,25%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4B4-47A8-858E-2AE641DD527E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6,84%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4B4-47A8-858E-2AE641DD527E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6,84%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4B4-47A8-858E-2AE641DD52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Məişət zorakılığı (19)</c:v>
                </c:pt>
                <c:pt idx="1">
                  <c:v>Zorakılıq (13)</c:v>
                </c:pt>
                <c:pt idx="2">
                  <c:v>Müalicə və əməliyyat (12)</c:v>
                </c:pt>
                <c:pt idx="3">
                  <c:v>İşlə təmin olunma (12)</c:v>
                </c:pt>
                <c:pt idx="4">
                  <c:v>Maddi yardım (8)</c:v>
                </c:pt>
                <c:pt idx="5">
                  <c:v>Erkən nikah (8)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19</c:v>
                </c:pt>
                <c:pt idx="1">
                  <c:v>13</c:v>
                </c:pt>
                <c:pt idx="2">
                  <c:v>12</c:v>
                </c:pt>
                <c:pt idx="3">
                  <c:v>12</c:v>
                </c:pt>
                <c:pt idx="4">
                  <c:v>8</c:v>
                </c:pt>
                <c:pt idx="5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4B4-47A8-858E-2AE641DD527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1182035683384053"/>
          <c:y val="0.1192268209964214"/>
          <c:w val="0.43980130953708729"/>
          <c:h val="0.80465280366169001"/>
        </c:manualLayout>
      </c:layout>
      <c:overlay val="0"/>
      <c:txPr>
        <a:bodyPr/>
        <a:lstStyle/>
        <a:p>
          <a:pPr>
            <a:defRPr sz="28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bg1">
          <a:lumMod val="65000"/>
        </a:schemeClr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TV (153)</c:v>
                </c:pt>
                <c:pt idx="1">
                  <c:v>Sayt (101)</c:v>
                </c:pt>
                <c:pt idx="2">
                  <c:v>Radio (12)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153</c:v>
                </c:pt>
                <c:pt idx="1">
                  <c:v>101</c:v>
                </c:pt>
                <c:pt idx="2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97C-4669-96C0-1880512D432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8440128921708618"/>
          <c:y val="0.24535961305447571"/>
          <c:w val="0.15802818689114637"/>
          <c:h val="0.52261778417860927"/>
        </c:manualLayout>
      </c:layout>
      <c:overlay val="0"/>
      <c:txPr>
        <a:bodyPr/>
        <a:lstStyle/>
        <a:p>
          <a:pPr>
            <a:defRPr sz="2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lumMod val="75000"/>
      </a:schemeClr>
    </a:solidFill>
    <a:ln>
      <a:solidFill>
        <a:schemeClr val="bg1">
          <a:lumMod val="65000"/>
        </a:schemeClr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Say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Uşaq hüquqları,uşaq iştirakçılığı ilə bağlı </c:v>
                </c:pt>
                <c:pt idx="1">
                  <c:v>Məişət zorakılığı</c:v>
                </c:pt>
                <c:pt idx="2">
                  <c:v>Erkən nikah, təhsildən yayınma, təhsil problemləri </c:v>
                </c:pt>
                <c:pt idx="3">
                  <c:v>Valideyn məsuliyyəti, valideyn-övlad münasibətləri </c:v>
                </c:pt>
                <c:pt idx="4">
                  <c:v>Uşaqlara qarşı zorakılıq 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60</c:v>
                </c:pt>
                <c:pt idx="1">
                  <c:v>50</c:v>
                </c:pt>
                <c:pt idx="2">
                  <c:v>49</c:v>
                </c:pt>
                <c:pt idx="3">
                  <c:v>25</c:v>
                </c:pt>
                <c:pt idx="4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790-4721-8E6A-0EC8C26BD7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207700480"/>
        <c:axId val="205072064"/>
        <c:axId val="0"/>
      </c:bar3DChart>
      <c:catAx>
        <c:axId val="2077004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05072064"/>
        <c:crosses val="autoZero"/>
        <c:auto val="1"/>
        <c:lblAlgn val="ctr"/>
        <c:lblOffset val="100"/>
        <c:noMultiLvlLbl val="0"/>
      </c:catAx>
      <c:valAx>
        <c:axId val="20507206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20770048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ata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pn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image" Target="../media/image58.jpeg"/></Relationships>
</file>

<file path=ppt/diagrams/_rels/data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image" Target="../media/image61.jpg"/></Relationships>
</file>

<file path=ppt/diagrams/_rels/data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image" Target="../media/image64.jpg"/></Relationships>
</file>

<file path=ppt/diagrams/_rels/data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image" Target="../media/image77.jpeg"/><Relationship Id="rId4" Type="http://schemas.openxmlformats.org/officeDocument/2006/relationships/image" Target="../media/image80.jpeg"/></Relationships>
</file>

<file path=ppt/diagrams/_rels/data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1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rawing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3.png"/><Relationship Id="rId1" Type="http://schemas.openxmlformats.org/officeDocument/2006/relationships/image" Target="../media/image44.jpe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diagrams/_rels/drawing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image" Target="../media/image58.jpeg"/></Relationships>
</file>

<file path=ppt/diagrams/_rels/drawing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image" Target="../media/image61.jpg"/></Relationships>
</file>

<file path=ppt/diagrams/_rels/drawing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image" Target="../media/image64.jpg"/></Relationships>
</file>

<file path=ppt/diagrams/_rels/drawing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8.jpeg"/><Relationship Id="rId1" Type="http://schemas.openxmlformats.org/officeDocument/2006/relationships/image" Target="../media/image77.jpeg"/><Relationship Id="rId4" Type="http://schemas.openxmlformats.org/officeDocument/2006/relationships/image" Target="../media/image79.jpeg"/></Relationships>
</file>

<file path=ppt/diagrams/_rels/drawing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52A3AB-D8C8-45FC-9ACF-BE9B11FD95CC}" type="doc">
      <dgm:prSet loTypeId="urn:microsoft.com/office/officeart/2005/8/layout/list1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E9C7652-206E-4764-94E2-67F861542EDB}">
      <dgm:prSet phldrT="[Text]" custT="1"/>
      <dgm:spPr/>
      <dgm:t>
        <a:bodyPr/>
        <a:lstStyle/>
        <a:p>
          <a:pPr algn="ctr"/>
          <a:r>
            <a:rPr lang="az-Latn-AZ" sz="2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“Azərbaycan Respublikasında Qadın məşğulluğunun təminatı ilə bağlı 2023-2025-ci illər üçün Milli Fəaliyyət Planı”</a:t>
          </a:r>
          <a:endParaRPr lang="en-US" sz="2400" b="0" dirty="0"/>
        </a:p>
      </dgm:t>
    </dgm:pt>
    <dgm:pt modelId="{1FF026EC-AA6A-4896-BB62-C78C38985BF9}" type="parTrans" cxnId="{68BCFEC3-6715-454B-9BC3-0F8B71110176}">
      <dgm:prSet/>
      <dgm:spPr/>
      <dgm:t>
        <a:bodyPr/>
        <a:lstStyle/>
        <a:p>
          <a:endParaRPr lang="en-US"/>
        </a:p>
      </dgm:t>
    </dgm:pt>
    <dgm:pt modelId="{FAC92175-C38F-4765-93B3-D00FF16AB460}" type="sibTrans" cxnId="{68BCFEC3-6715-454B-9BC3-0F8B71110176}">
      <dgm:prSet/>
      <dgm:spPr/>
      <dgm:t>
        <a:bodyPr/>
        <a:lstStyle/>
        <a:p>
          <a:endParaRPr lang="en-US"/>
        </a:p>
      </dgm:t>
    </dgm:pt>
    <dgm:pt modelId="{6D423B0E-EF84-4537-995E-85FEA3293555}">
      <dgm:prSet phldrT="[Text]" custT="1"/>
      <dgm:spPr/>
      <dgm:t>
        <a:bodyPr/>
        <a:lstStyle/>
        <a:p>
          <a:pPr algn="ctr"/>
          <a:r>
            <a:rPr lang="az-Latn-AZ" sz="23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BMT TŞ-nın “Qadınlar, Sülh və Təhlükəsizlik üzrə 1325 saylı Qətnaməsinin Azərbaycan Respublikasında Tətbiqinə dair Milli Fəaliyyət Planı”</a:t>
          </a:r>
          <a:endParaRPr lang="en-US" sz="2300" b="0" dirty="0"/>
        </a:p>
      </dgm:t>
    </dgm:pt>
    <dgm:pt modelId="{8D631FFC-90A3-4230-9655-B6FD80F12683}" type="parTrans" cxnId="{60C15DD2-E566-4889-A045-0BE362B206DC}">
      <dgm:prSet/>
      <dgm:spPr/>
      <dgm:t>
        <a:bodyPr/>
        <a:lstStyle/>
        <a:p>
          <a:endParaRPr lang="en-US"/>
        </a:p>
      </dgm:t>
    </dgm:pt>
    <dgm:pt modelId="{657FCAAA-220B-4200-9A50-5D8C67FCE09D}" type="sibTrans" cxnId="{60C15DD2-E566-4889-A045-0BE362B206DC}">
      <dgm:prSet/>
      <dgm:spPr/>
      <dgm:t>
        <a:bodyPr/>
        <a:lstStyle/>
        <a:p>
          <a:endParaRPr lang="en-US"/>
        </a:p>
      </dgm:t>
    </dgm:pt>
    <dgm:pt modelId="{9A32AB7F-B110-403E-82F3-BD1C7E5427FC}">
      <dgm:prSet phldrT="[Text]" custT="1"/>
      <dgm:spPr/>
      <dgm:t>
        <a:bodyPr/>
        <a:lstStyle/>
        <a:p>
          <a:pPr algn="ctr"/>
          <a:r>
            <a:rPr lang="az-Latn-AZ" sz="2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Məişət zorakılığı ilə mübarizə sahəsində qanunvericiliyin təkmilləşdirilməsinə dair hazırlanan sənəd layihələri</a:t>
          </a:r>
          <a:endParaRPr lang="en-US" sz="2400" b="0" dirty="0"/>
        </a:p>
      </dgm:t>
    </dgm:pt>
    <dgm:pt modelId="{1C4B3BEC-CC3B-4B1F-AB84-23025CC65874}" type="parTrans" cxnId="{DD95C033-994F-4A48-B7C6-706803B320DC}">
      <dgm:prSet/>
      <dgm:spPr/>
      <dgm:t>
        <a:bodyPr/>
        <a:lstStyle/>
        <a:p>
          <a:endParaRPr lang="en-US"/>
        </a:p>
      </dgm:t>
    </dgm:pt>
    <dgm:pt modelId="{2F8EE5D9-8FF4-4449-AF5B-B2A997B426A5}" type="sibTrans" cxnId="{DD95C033-994F-4A48-B7C6-706803B320DC}">
      <dgm:prSet/>
      <dgm:spPr/>
      <dgm:t>
        <a:bodyPr/>
        <a:lstStyle/>
        <a:p>
          <a:endParaRPr lang="en-US"/>
        </a:p>
      </dgm:t>
    </dgm:pt>
    <dgm:pt modelId="{82168462-956A-423A-8BFF-93EDFF672675}">
      <dgm:prSet phldrT="[Text]" custT="1"/>
      <dgm:spPr/>
      <dgm:t>
        <a:bodyPr/>
        <a:lstStyle/>
        <a:p>
          <a:pPr algn="ctr"/>
          <a:r>
            <a:rPr lang="az-Latn-AZ" sz="2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“Gender Bərabərliyi üzrə 2023-2025-ci illər üçün Milli Fəaliyyət Planı”</a:t>
          </a:r>
          <a:endParaRPr lang="en-US" sz="2400" b="0" dirty="0"/>
        </a:p>
      </dgm:t>
    </dgm:pt>
    <dgm:pt modelId="{32C6A5FD-DA54-49BB-9412-70CD6C3E8C46}" type="parTrans" cxnId="{85A971A2-9079-4CEE-8D36-E22E65644FD0}">
      <dgm:prSet/>
      <dgm:spPr/>
      <dgm:t>
        <a:bodyPr/>
        <a:lstStyle/>
        <a:p>
          <a:endParaRPr lang="en-US"/>
        </a:p>
      </dgm:t>
    </dgm:pt>
    <dgm:pt modelId="{2A549C50-9123-45E0-8B3A-326B447803A7}" type="sibTrans" cxnId="{85A971A2-9079-4CEE-8D36-E22E65644FD0}">
      <dgm:prSet/>
      <dgm:spPr/>
      <dgm:t>
        <a:bodyPr/>
        <a:lstStyle/>
        <a:p>
          <a:endParaRPr lang="en-US"/>
        </a:p>
      </dgm:t>
    </dgm:pt>
    <dgm:pt modelId="{83C9566F-44C0-4388-A75A-AC1708A432EC}" type="pres">
      <dgm:prSet presAssocID="{3952A3AB-D8C8-45FC-9ACF-BE9B11FD95C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006C740-4304-4155-B15A-2B79626D681A}" type="pres">
      <dgm:prSet presAssocID="{1E9C7652-206E-4764-94E2-67F861542EDB}" presName="parentLin" presStyleCnt="0"/>
      <dgm:spPr/>
      <dgm:t>
        <a:bodyPr/>
        <a:lstStyle/>
        <a:p>
          <a:endParaRPr lang="en-US"/>
        </a:p>
      </dgm:t>
    </dgm:pt>
    <dgm:pt modelId="{04044C1B-C62E-4325-B313-04BBE985CB68}" type="pres">
      <dgm:prSet presAssocID="{1E9C7652-206E-4764-94E2-67F861542EDB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59A1091F-F086-4E77-8A8B-14DE7878D4AB}" type="pres">
      <dgm:prSet presAssocID="{1E9C7652-206E-4764-94E2-67F861542EDB}" presName="parentText" presStyleLbl="node1" presStyleIdx="0" presStyleCnt="4" custScaleX="128242" custScaleY="316565" custLinFactNeighborX="-2601" custLinFactNeighborY="-5583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9E3BD2-301B-4CB9-906F-DC34749EE7FC}" type="pres">
      <dgm:prSet presAssocID="{1E9C7652-206E-4764-94E2-67F861542EDB}" presName="negativeSpace" presStyleCnt="0"/>
      <dgm:spPr/>
      <dgm:t>
        <a:bodyPr/>
        <a:lstStyle/>
        <a:p>
          <a:endParaRPr lang="en-US"/>
        </a:p>
      </dgm:t>
    </dgm:pt>
    <dgm:pt modelId="{7A725624-4390-4CFE-B0D8-6501F343687D}" type="pres">
      <dgm:prSet presAssocID="{1E9C7652-206E-4764-94E2-67F861542EDB}" presName="childText" presStyleLbl="conFgAcc1" presStyleIdx="0" presStyleCnt="4" custScaleY="202479" custLinFactY="-85294" custLinFactNeighborX="-260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C685F1-7DEC-43E7-B87D-E8E69E597487}" type="pres">
      <dgm:prSet presAssocID="{FAC92175-C38F-4765-93B3-D00FF16AB460}" presName="spaceBetweenRectangles" presStyleCnt="0"/>
      <dgm:spPr/>
      <dgm:t>
        <a:bodyPr/>
        <a:lstStyle/>
        <a:p>
          <a:endParaRPr lang="en-US"/>
        </a:p>
      </dgm:t>
    </dgm:pt>
    <dgm:pt modelId="{74ADE873-1AEA-4C15-B5A6-22E165EB6AF1}" type="pres">
      <dgm:prSet presAssocID="{6D423B0E-EF84-4537-995E-85FEA3293555}" presName="parentLin" presStyleCnt="0"/>
      <dgm:spPr/>
      <dgm:t>
        <a:bodyPr/>
        <a:lstStyle/>
        <a:p>
          <a:endParaRPr lang="en-US"/>
        </a:p>
      </dgm:t>
    </dgm:pt>
    <dgm:pt modelId="{01021D10-F2F1-4FEB-8B6E-3673406E0761}" type="pres">
      <dgm:prSet presAssocID="{6D423B0E-EF84-4537-995E-85FEA3293555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11EAE8C5-AED6-4935-A324-5DF4E16EBB76}" type="pres">
      <dgm:prSet presAssocID="{6D423B0E-EF84-4537-995E-85FEA3293555}" presName="parentText" presStyleLbl="node1" presStyleIdx="1" presStyleCnt="4" custScaleX="128614" custScaleY="294701" custLinFactNeighborX="2604" custLinFactNeighborY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AC5E9D-F674-47BC-8C53-1DA27583D51E}" type="pres">
      <dgm:prSet presAssocID="{6D423B0E-EF84-4537-995E-85FEA3293555}" presName="negativeSpace" presStyleCnt="0"/>
      <dgm:spPr/>
      <dgm:t>
        <a:bodyPr/>
        <a:lstStyle/>
        <a:p>
          <a:endParaRPr lang="en-US"/>
        </a:p>
      </dgm:t>
    </dgm:pt>
    <dgm:pt modelId="{35B7147A-EF3B-4314-8CF3-DA16C174FDCA}" type="pres">
      <dgm:prSet presAssocID="{6D423B0E-EF84-4537-995E-85FEA3293555}" presName="childText" presStyleLbl="conFgAcc1" presStyleIdx="1" presStyleCnt="4" custScaleY="244582" custLinFactY="-5010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3A7988-C51A-4E6C-91DB-996E0E36E52C}" type="pres">
      <dgm:prSet presAssocID="{657FCAAA-220B-4200-9A50-5D8C67FCE09D}" presName="spaceBetweenRectangles" presStyleCnt="0"/>
      <dgm:spPr/>
      <dgm:t>
        <a:bodyPr/>
        <a:lstStyle/>
        <a:p>
          <a:endParaRPr lang="en-US"/>
        </a:p>
      </dgm:t>
    </dgm:pt>
    <dgm:pt modelId="{D7C828C7-94A3-45DE-8E1A-0707F69F5A77}" type="pres">
      <dgm:prSet presAssocID="{82168462-956A-423A-8BFF-93EDFF672675}" presName="parentLin" presStyleCnt="0"/>
      <dgm:spPr/>
      <dgm:t>
        <a:bodyPr/>
        <a:lstStyle/>
        <a:p>
          <a:endParaRPr lang="en-US"/>
        </a:p>
      </dgm:t>
    </dgm:pt>
    <dgm:pt modelId="{3EAF7C72-1935-4675-A434-2E53E48B3098}" type="pres">
      <dgm:prSet presAssocID="{82168462-956A-423A-8BFF-93EDFF672675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B80DB4D7-A5F3-4E83-A6AC-5AD08ADF01A5}" type="pres">
      <dgm:prSet presAssocID="{82168462-956A-423A-8BFF-93EDFF672675}" presName="parentText" presStyleLbl="node1" presStyleIdx="2" presStyleCnt="4" custScaleX="129030" custScaleY="261357" custLinFactNeighborX="-2601" custLinFactNeighborY="3179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162C18-0BAF-4392-AF90-692039A53503}" type="pres">
      <dgm:prSet presAssocID="{82168462-956A-423A-8BFF-93EDFF672675}" presName="negativeSpace" presStyleCnt="0"/>
      <dgm:spPr/>
      <dgm:t>
        <a:bodyPr/>
        <a:lstStyle/>
        <a:p>
          <a:endParaRPr lang="en-US"/>
        </a:p>
      </dgm:t>
    </dgm:pt>
    <dgm:pt modelId="{CA0DE6E4-A998-4B9F-89A8-9DA031173A4F}" type="pres">
      <dgm:prSet presAssocID="{82168462-956A-423A-8BFF-93EDFF672675}" presName="childText" presStyleLbl="conFgAcc1" presStyleIdx="2" presStyleCnt="4" custScaleY="1993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E62F14-CED6-4F70-8E01-C7F9FD66BF3D}" type="pres">
      <dgm:prSet presAssocID="{2A549C50-9123-45E0-8B3A-326B447803A7}" presName="spaceBetweenRectangles" presStyleCnt="0"/>
      <dgm:spPr/>
      <dgm:t>
        <a:bodyPr/>
        <a:lstStyle/>
        <a:p>
          <a:endParaRPr lang="en-US"/>
        </a:p>
      </dgm:t>
    </dgm:pt>
    <dgm:pt modelId="{5B09E7C7-998E-4144-92C4-A716A2BE6749}" type="pres">
      <dgm:prSet presAssocID="{9A32AB7F-B110-403E-82F3-BD1C7E5427FC}" presName="parentLin" presStyleCnt="0"/>
      <dgm:spPr/>
      <dgm:t>
        <a:bodyPr/>
        <a:lstStyle/>
        <a:p>
          <a:endParaRPr lang="en-US"/>
        </a:p>
      </dgm:t>
    </dgm:pt>
    <dgm:pt modelId="{B051E7C5-CDEB-404D-A717-694CA17CCB44}" type="pres">
      <dgm:prSet presAssocID="{9A32AB7F-B110-403E-82F3-BD1C7E5427FC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A698F841-6788-42C0-BDA2-060B9C4BB6F7}" type="pres">
      <dgm:prSet presAssocID="{9A32AB7F-B110-403E-82F3-BD1C7E5427FC}" presName="parentText" presStyleLbl="node1" presStyleIdx="3" presStyleCnt="4" custScaleX="128658" custScaleY="282175" custLinFactNeighborX="2601" custLinFactNeighborY="6245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CF482C-04DB-4969-9FDC-5A166047A328}" type="pres">
      <dgm:prSet presAssocID="{9A32AB7F-B110-403E-82F3-BD1C7E5427FC}" presName="negativeSpace" presStyleCnt="0"/>
      <dgm:spPr/>
      <dgm:t>
        <a:bodyPr/>
        <a:lstStyle/>
        <a:p>
          <a:endParaRPr lang="en-US"/>
        </a:p>
      </dgm:t>
    </dgm:pt>
    <dgm:pt modelId="{3D8DA2E5-D1BD-458F-9EBC-D10395900DBA}" type="pres">
      <dgm:prSet presAssocID="{9A32AB7F-B110-403E-82F3-BD1C7E5427FC}" presName="childText" presStyleLbl="conFgAcc1" presStyleIdx="3" presStyleCnt="4" custScaleY="2169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95C033-994F-4A48-B7C6-706803B320DC}" srcId="{3952A3AB-D8C8-45FC-9ACF-BE9B11FD95CC}" destId="{9A32AB7F-B110-403E-82F3-BD1C7E5427FC}" srcOrd="3" destOrd="0" parTransId="{1C4B3BEC-CC3B-4B1F-AB84-23025CC65874}" sibTransId="{2F8EE5D9-8FF4-4449-AF5B-B2A997B426A5}"/>
    <dgm:cxn modelId="{B5027DBF-22AF-486E-8A31-51089F3B9A5E}" type="presOf" srcId="{1E9C7652-206E-4764-94E2-67F861542EDB}" destId="{59A1091F-F086-4E77-8A8B-14DE7878D4AB}" srcOrd="1" destOrd="0" presId="urn:microsoft.com/office/officeart/2005/8/layout/list1"/>
    <dgm:cxn modelId="{8B59F104-768C-4C64-B4AE-81A8330B615C}" type="presOf" srcId="{1E9C7652-206E-4764-94E2-67F861542EDB}" destId="{04044C1B-C62E-4325-B313-04BBE985CB68}" srcOrd="0" destOrd="0" presId="urn:microsoft.com/office/officeart/2005/8/layout/list1"/>
    <dgm:cxn modelId="{85A971A2-9079-4CEE-8D36-E22E65644FD0}" srcId="{3952A3AB-D8C8-45FC-9ACF-BE9B11FD95CC}" destId="{82168462-956A-423A-8BFF-93EDFF672675}" srcOrd="2" destOrd="0" parTransId="{32C6A5FD-DA54-49BB-9412-70CD6C3E8C46}" sibTransId="{2A549C50-9123-45E0-8B3A-326B447803A7}"/>
    <dgm:cxn modelId="{EEE4ECC4-541A-4131-BF97-71D3BB753E74}" type="presOf" srcId="{9A32AB7F-B110-403E-82F3-BD1C7E5427FC}" destId="{A698F841-6788-42C0-BDA2-060B9C4BB6F7}" srcOrd="1" destOrd="0" presId="urn:microsoft.com/office/officeart/2005/8/layout/list1"/>
    <dgm:cxn modelId="{59B3DFFB-1301-43C6-94FB-5C3B78BAF10A}" type="presOf" srcId="{6D423B0E-EF84-4537-995E-85FEA3293555}" destId="{11EAE8C5-AED6-4935-A324-5DF4E16EBB76}" srcOrd="1" destOrd="0" presId="urn:microsoft.com/office/officeart/2005/8/layout/list1"/>
    <dgm:cxn modelId="{7E223A9A-49C2-4A84-859A-873EA60B02DA}" type="presOf" srcId="{82168462-956A-423A-8BFF-93EDFF672675}" destId="{B80DB4D7-A5F3-4E83-A6AC-5AD08ADF01A5}" srcOrd="1" destOrd="0" presId="urn:microsoft.com/office/officeart/2005/8/layout/list1"/>
    <dgm:cxn modelId="{F387BF89-8556-4BC4-A9F4-D80286AC9C06}" type="presOf" srcId="{82168462-956A-423A-8BFF-93EDFF672675}" destId="{3EAF7C72-1935-4675-A434-2E53E48B3098}" srcOrd="0" destOrd="0" presId="urn:microsoft.com/office/officeart/2005/8/layout/list1"/>
    <dgm:cxn modelId="{60C15DD2-E566-4889-A045-0BE362B206DC}" srcId="{3952A3AB-D8C8-45FC-9ACF-BE9B11FD95CC}" destId="{6D423B0E-EF84-4537-995E-85FEA3293555}" srcOrd="1" destOrd="0" parTransId="{8D631FFC-90A3-4230-9655-B6FD80F12683}" sibTransId="{657FCAAA-220B-4200-9A50-5D8C67FCE09D}"/>
    <dgm:cxn modelId="{B569A4BC-814A-4DE6-8BD2-B17D9EFF3C72}" type="presOf" srcId="{9A32AB7F-B110-403E-82F3-BD1C7E5427FC}" destId="{B051E7C5-CDEB-404D-A717-694CA17CCB44}" srcOrd="0" destOrd="0" presId="urn:microsoft.com/office/officeart/2005/8/layout/list1"/>
    <dgm:cxn modelId="{68BCFEC3-6715-454B-9BC3-0F8B71110176}" srcId="{3952A3AB-D8C8-45FC-9ACF-BE9B11FD95CC}" destId="{1E9C7652-206E-4764-94E2-67F861542EDB}" srcOrd="0" destOrd="0" parTransId="{1FF026EC-AA6A-4896-BB62-C78C38985BF9}" sibTransId="{FAC92175-C38F-4765-93B3-D00FF16AB460}"/>
    <dgm:cxn modelId="{4A34F55F-C635-406A-A4D3-82AE738892E6}" type="presOf" srcId="{3952A3AB-D8C8-45FC-9ACF-BE9B11FD95CC}" destId="{83C9566F-44C0-4388-A75A-AC1708A432EC}" srcOrd="0" destOrd="0" presId="urn:microsoft.com/office/officeart/2005/8/layout/list1"/>
    <dgm:cxn modelId="{68C68356-45CE-40E8-89B6-46F5BA0BC97C}" type="presOf" srcId="{6D423B0E-EF84-4537-995E-85FEA3293555}" destId="{01021D10-F2F1-4FEB-8B6E-3673406E0761}" srcOrd="0" destOrd="0" presId="urn:microsoft.com/office/officeart/2005/8/layout/list1"/>
    <dgm:cxn modelId="{86A800D0-F387-4761-9D53-C8336E526B60}" type="presParOf" srcId="{83C9566F-44C0-4388-A75A-AC1708A432EC}" destId="{C006C740-4304-4155-B15A-2B79626D681A}" srcOrd="0" destOrd="0" presId="urn:microsoft.com/office/officeart/2005/8/layout/list1"/>
    <dgm:cxn modelId="{2E428F1D-2EEF-4FC6-AB04-119EE0318879}" type="presParOf" srcId="{C006C740-4304-4155-B15A-2B79626D681A}" destId="{04044C1B-C62E-4325-B313-04BBE985CB68}" srcOrd="0" destOrd="0" presId="urn:microsoft.com/office/officeart/2005/8/layout/list1"/>
    <dgm:cxn modelId="{8AC63E7A-718A-4F45-8FA6-48DFFFDE4FD9}" type="presParOf" srcId="{C006C740-4304-4155-B15A-2B79626D681A}" destId="{59A1091F-F086-4E77-8A8B-14DE7878D4AB}" srcOrd="1" destOrd="0" presId="urn:microsoft.com/office/officeart/2005/8/layout/list1"/>
    <dgm:cxn modelId="{2B1FEDDB-48E6-4195-87AE-3230FBB540BF}" type="presParOf" srcId="{83C9566F-44C0-4388-A75A-AC1708A432EC}" destId="{BF9E3BD2-301B-4CB9-906F-DC34749EE7FC}" srcOrd="1" destOrd="0" presId="urn:microsoft.com/office/officeart/2005/8/layout/list1"/>
    <dgm:cxn modelId="{9DE3FDC2-1B7B-4206-995A-AC3D60B5ADB5}" type="presParOf" srcId="{83C9566F-44C0-4388-A75A-AC1708A432EC}" destId="{7A725624-4390-4CFE-B0D8-6501F343687D}" srcOrd="2" destOrd="0" presId="urn:microsoft.com/office/officeart/2005/8/layout/list1"/>
    <dgm:cxn modelId="{BFC9818D-83C8-4407-ACBF-933FAFA8424B}" type="presParOf" srcId="{83C9566F-44C0-4388-A75A-AC1708A432EC}" destId="{74C685F1-7DEC-43E7-B87D-E8E69E597487}" srcOrd="3" destOrd="0" presId="urn:microsoft.com/office/officeart/2005/8/layout/list1"/>
    <dgm:cxn modelId="{CBC32DAD-99F8-4464-82DE-569D733DDCBB}" type="presParOf" srcId="{83C9566F-44C0-4388-A75A-AC1708A432EC}" destId="{74ADE873-1AEA-4C15-B5A6-22E165EB6AF1}" srcOrd="4" destOrd="0" presId="urn:microsoft.com/office/officeart/2005/8/layout/list1"/>
    <dgm:cxn modelId="{1D675AC8-614A-4C9E-A2DC-D9A32DBE7FF2}" type="presParOf" srcId="{74ADE873-1AEA-4C15-B5A6-22E165EB6AF1}" destId="{01021D10-F2F1-4FEB-8B6E-3673406E0761}" srcOrd="0" destOrd="0" presId="urn:microsoft.com/office/officeart/2005/8/layout/list1"/>
    <dgm:cxn modelId="{F9768845-431E-4FE7-B93B-8831C3AAB56F}" type="presParOf" srcId="{74ADE873-1AEA-4C15-B5A6-22E165EB6AF1}" destId="{11EAE8C5-AED6-4935-A324-5DF4E16EBB76}" srcOrd="1" destOrd="0" presId="urn:microsoft.com/office/officeart/2005/8/layout/list1"/>
    <dgm:cxn modelId="{33D96985-8221-49B0-A4AD-425FD2695CCB}" type="presParOf" srcId="{83C9566F-44C0-4388-A75A-AC1708A432EC}" destId="{3AAC5E9D-F674-47BC-8C53-1DA27583D51E}" srcOrd="5" destOrd="0" presId="urn:microsoft.com/office/officeart/2005/8/layout/list1"/>
    <dgm:cxn modelId="{35CB5EF6-52B4-4476-B940-F5DCFFF2A5AD}" type="presParOf" srcId="{83C9566F-44C0-4388-A75A-AC1708A432EC}" destId="{35B7147A-EF3B-4314-8CF3-DA16C174FDCA}" srcOrd="6" destOrd="0" presId="urn:microsoft.com/office/officeart/2005/8/layout/list1"/>
    <dgm:cxn modelId="{D6822C0E-5691-4864-AABF-AC3DA730B346}" type="presParOf" srcId="{83C9566F-44C0-4388-A75A-AC1708A432EC}" destId="{E63A7988-C51A-4E6C-91DB-996E0E36E52C}" srcOrd="7" destOrd="0" presId="urn:microsoft.com/office/officeart/2005/8/layout/list1"/>
    <dgm:cxn modelId="{5D0C4F7D-0A24-4AA2-B248-DAC181639CFB}" type="presParOf" srcId="{83C9566F-44C0-4388-A75A-AC1708A432EC}" destId="{D7C828C7-94A3-45DE-8E1A-0707F69F5A77}" srcOrd="8" destOrd="0" presId="urn:microsoft.com/office/officeart/2005/8/layout/list1"/>
    <dgm:cxn modelId="{8E9C84A2-AE77-476C-B609-97C6137B320D}" type="presParOf" srcId="{D7C828C7-94A3-45DE-8E1A-0707F69F5A77}" destId="{3EAF7C72-1935-4675-A434-2E53E48B3098}" srcOrd="0" destOrd="0" presId="urn:microsoft.com/office/officeart/2005/8/layout/list1"/>
    <dgm:cxn modelId="{10E2C50B-CEFB-4B28-ADF4-69D0AD9F883E}" type="presParOf" srcId="{D7C828C7-94A3-45DE-8E1A-0707F69F5A77}" destId="{B80DB4D7-A5F3-4E83-A6AC-5AD08ADF01A5}" srcOrd="1" destOrd="0" presId="urn:microsoft.com/office/officeart/2005/8/layout/list1"/>
    <dgm:cxn modelId="{03C0FE4B-D4ED-4C5A-9B52-154D2ABDC6C0}" type="presParOf" srcId="{83C9566F-44C0-4388-A75A-AC1708A432EC}" destId="{6E162C18-0BAF-4392-AF90-692039A53503}" srcOrd="9" destOrd="0" presId="urn:microsoft.com/office/officeart/2005/8/layout/list1"/>
    <dgm:cxn modelId="{3206F417-0AD8-4396-BB03-AF94C94F4AB1}" type="presParOf" srcId="{83C9566F-44C0-4388-A75A-AC1708A432EC}" destId="{CA0DE6E4-A998-4B9F-89A8-9DA031173A4F}" srcOrd="10" destOrd="0" presId="urn:microsoft.com/office/officeart/2005/8/layout/list1"/>
    <dgm:cxn modelId="{E4113310-8BE1-49F3-BEF0-1EE54D62856E}" type="presParOf" srcId="{83C9566F-44C0-4388-A75A-AC1708A432EC}" destId="{4CE62F14-CED6-4F70-8E01-C7F9FD66BF3D}" srcOrd="11" destOrd="0" presId="urn:microsoft.com/office/officeart/2005/8/layout/list1"/>
    <dgm:cxn modelId="{27C6482E-9BF1-4731-AA7C-F1B8450D2F2D}" type="presParOf" srcId="{83C9566F-44C0-4388-A75A-AC1708A432EC}" destId="{5B09E7C7-998E-4144-92C4-A716A2BE6749}" srcOrd="12" destOrd="0" presId="urn:microsoft.com/office/officeart/2005/8/layout/list1"/>
    <dgm:cxn modelId="{964ACBDE-CDD3-4D07-A8F8-1D66EF9404F6}" type="presParOf" srcId="{5B09E7C7-998E-4144-92C4-A716A2BE6749}" destId="{B051E7C5-CDEB-404D-A717-694CA17CCB44}" srcOrd="0" destOrd="0" presId="urn:microsoft.com/office/officeart/2005/8/layout/list1"/>
    <dgm:cxn modelId="{85381B51-B9EB-4774-BD66-2E0550C17663}" type="presParOf" srcId="{5B09E7C7-998E-4144-92C4-A716A2BE6749}" destId="{A698F841-6788-42C0-BDA2-060B9C4BB6F7}" srcOrd="1" destOrd="0" presId="urn:microsoft.com/office/officeart/2005/8/layout/list1"/>
    <dgm:cxn modelId="{92B54F66-0021-42D7-BB99-C48F1642F259}" type="presParOf" srcId="{83C9566F-44C0-4388-A75A-AC1708A432EC}" destId="{49CF482C-04DB-4969-9FDC-5A166047A328}" srcOrd="13" destOrd="0" presId="urn:microsoft.com/office/officeart/2005/8/layout/list1"/>
    <dgm:cxn modelId="{1640058E-94C2-46E4-BC51-8BF2EF1223B3}" type="presParOf" srcId="{83C9566F-44C0-4388-A75A-AC1708A432EC}" destId="{3D8DA2E5-D1BD-458F-9EBC-D10395900DB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D0FCC50-D55A-4454-A467-39FE07AD0503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5E0EE1-4E00-4869-9D2C-F33641BB45C7}">
      <dgm:prSet phldrT="[Text]"/>
      <dgm:spPr/>
      <dgm:t>
        <a:bodyPr/>
        <a:lstStyle/>
        <a:p>
          <a:r>
            <a:rPr lang="az-Latn-AZ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n-US" b="1" i="1" cap="none" dirty="0" err="1" smtClean="0">
              <a:latin typeface="Times New Roman" pitchFamily="18" charset="0"/>
              <a:cs typeface="Times New Roman" pitchFamily="18" charset="0"/>
            </a:rPr>
            <a:t>Narkomaniyaya</a:t>
          </a:r>
          <a:r>
            <a:rPr lang="en-US" b="1" i="1" cap="none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i="1" cap="none" dirty="0" err="1" smtClean="0">
              <a:latin typeface="Times New Roman" pitchFamily="18" charset="0"/>
              <a:cs typeface="Times New Roman" pitchFamily="18" charset="0"/>
            </a:rPr>
            <a:t>Yox</a:t>
          </a:r>
          <a:r>
            <a:rPr lang="en-US" b="1" i="1" cap="none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b="1" i="1" cap="none" dirty="0" err="1" smtClean="0">
              <a:latin typeface="Times New Roman" pitchFamily="18" charset="0"/>
              <a:cs typeface="Times New Roman" pitchFamily="18" charset="0"/>
            </a:rPr>
            <a:t>Deyək</a:t>
          </a:r>
          <a:r>
            <a:rPr lang="az-Latn-AZ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 </a:t>
          </a:r>
          <a:r>
            <a:rPr lang="az-Latn-AZ" b="1" i="1" cap="none" dirty="0" smtClean="0">
              <a:ln w="13335" cmpd="sng">
                <a:noFill/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konfrans</a:t>
          </a:r>
          <a:r>
            <a:rPr lang="en-US" b="1" i="1" cap="none" dirty="0" smtClean="0">
              <a:ln w="13335" cmpd="sng">
                <a:noFill/>
                <a:prstDash val="solid"/>
              </a:ln>
              <a:latin typeface="Times New Roman" pitchFamily="18" charset="0"/>
              <a:cs typeface="Times New Roman" pitchFamily="18" charset="0"/>
            </a:rPr>
            <a:t/>
          </a:r>
          <a:br>
            <a:rPr lang="en-US" b="1" i="1" cap="none" dirty="0" smtClean="0">
              <a:ln w="13335" cmpd="sng">
                <a:noFill/>
                <a:prstDash val="solid"/>
              </a:ln>
              <a:latin typeface="Times New Roman" pitchFamily="18" charset="0"/>
              <a:cs typeface="Times New Roman" pitchFamily="18" charset="0"/>
            </a:rPr>
          </a:br>
          <a:endParaRPr lang="en-US" i="1" dirty="0"/>
        </a:p>
      </dgm:t>
    </dgm:pt>
    <dgm:pt modelId="{FCF09BDC-00ED-4AC2-B9C2-BECCC78E39A9}" type="parTrans" cxnId="{36A86ED2-E879-4761-A56D-CC3DA87DCA80}">
      <dgm:prSet/>
      <dgm:spPr/>
      <dgm:t>
        <a:bodyPr/>
        <a:lstStyle/>
        <a:p>
          <a:endParaRPr lang="en-US"/>
        </a:p>
      </dgm:t>
    </dgm:pt>
    <dgm:pt modelId="{9D1802C7-78D6-443C-B8B1-1F9B8FD10727}" type="sibTrans" cxnId="{36A86ED2-E879-4761-A56D-CC3DA87DCA80}">
      <dgm:prSet/>
      <dgm:spPr/>
      <dgm:t>
        <a:bodyPr/>
        <a:lstStyle/>
        <a:p>
          <a:endParaRPr lang="en-US"/>
        </a:p>
      </dgm:t>
    </dgm:pt>
    <dgm:pt modelId="{2BC10FF5-9AFB-45C2-9253-ADC23FA5D32F}">
      <dgm:prSet phldrT="[Text]"/>
      <dgm:spPr/>
      <dgm:t>
        <a:bodyPr/>
        <a:lstStyle/>
        <a:p>
          <a:r>
            <a:rPr lang="az-Latn-AZ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“Qadın hüquqları yeni ictimai-siyasi reallıqlar kontekstində” konfrans </a:t>
          </a:r>
          <a:endParaRPr lang="en-US" dirty="0"/>
        </a:p>
      </dgm:t>
    </dgm:pt>
    <dgm:pt modelId="{BB39FE02-4820-4D75-8F65-8E1757D5507D}" type="parTrans" cxnId="{3B76592C-349F-43A1-B1AB-F4C89AD9668A}">
      <dgm:prSet/>
      <dgm:spPr/>
      <dgm:t>
        <a:bodyPr/>
        <a:lstStyle/>
        <a:p>
          <a:endParaRPr lang="en-US"/>
        </a:p>
      </dgm:t>
    </dgm:pt>
    <dgm:pt modelId="{B3A415B3-3783-4285-A9A1-C4E7FBFA3D5D}" type="sibTrans" cxnId="{3B76592C-349F-43A1-B1AB-F4C89AD9668A}">
      <dgm:prSet/>
      <dgm:spPr/>
      <dgm:t>
        <a:bodyPr/>
        <a:lstStyle/>
        <a:p>
          <a:endParaRPr lang="en-US"/>
        </a:p>
      </dgm:t>
    </dgm:pt>
    <dgm:pt modelId="{313035DF-8E85-44C9-AF7A-800EA619E693}">
      <dgm:prSet phldrT="[Text]"/>
      <dgm:spPr/>
      <dgm:t>
        <a:bodyPr/>
        <a:lstStyle/>
        <a:p>
          <a:r>
            <a:rPr lang="en-US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 Mart -</a:t>
          </a:r>
          <a:r>
            <a:rPr lang="en-US" b="1" i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Beynəlxalq</a:t>
          </a:r>
          <a:r>
            <a:rPr lang="en-US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Qadınlar</a:t>
          </a:r>
          <a:r>
            <a:rPr lang="en-US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Günü</a:t>
          </a:r>
          <a:endParaRPr lang="en-US" dirty="0"/>
        </a:p>
      </dgm:t>
    </dgm:pt>
    <dgm:pt modelId="{1DDDE05C-EEAE-4F1C-A36C-FBCA35304CA3}" type="parTrans" cxnId="{23EC646B-2E4E-48E2-9304-5874E5EDED58}">
      <dgm:prSet/>
      <dgm:spPr/>
      <dgm:t>
        <a:bodyPr/>
        <a:lstStyle/>
        <a:p>
          <a:endParaRPr lang="en-US"/>
        </a:p>
      </dgm:t>
    </dgm:pt>
    <dgm:pt modelId="{02000531-1C5B-418B-AEA4-EC457AA69F68}" type="sibTrans" cxnId="{23EC646B-2E4E-48E2-9304-5874E5EDED58}">
      <dgm:prSet/>
      <dgm:spPr/>
      <dgm:t>
        <a:bodyPr/>
        <a:lstStyle/>
        <a:p>
          <a:endParaRPr lang="en-US"/>
        </a:p>
      </dgm:t>
    </dgm:pt>
    <dgm:pt modelId="{225DC4EC-2306-41F9-8C2F-73E3974E652C}">
      <dgm:prSet phldrT="[Text]"/>
      <dgm:spPr/>
      <dgm:t>
        <a:bodyPr/>
        <a:lstStyle/>
        <a:p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Akademik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Zərifə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xanım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Əliyevaya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həsr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edilmiş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Nurlu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ömrün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işığı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 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konfrans</a:t>
          </a:r>
          <a:r>
            <a:rPr lang="az-Latn-AZ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ı</a:t>
          </a:r>
          <a:endParaRPr lang="en-US" dirty="0"/>
        </a:p>
      </dgm:t>
    </dgm:pt>
    <dgm:pt modelId="{454785D8-B89E-4EAF-8ED5-DAAD91672578}" type="parTrans" cxnId="{02E6DDB3-320A-46B6-BCF0-C8C763DF471C}">
      <dgm:prSet/>
      <dgm:spPr/>
      <dgm:t>
        <a:bodyPr/>
        <a:lstStyle/>
        <a:p>
          <a:endParaRPr lang="en-US"/>
        </a:p>
      </dgm:t>
    </dgm:pt>
    <dgm:pt modelId="{84F3AB54-4506-4E83-8C20-07F8E7A6BE5F}" type="sibTrans" cxnId="{02E6DDB3-320A-46B6-BCF0-C8C763DF471C}">
      <dgm:prSet/>
      <dgm:spPr/>
      <dgm:t>
        <a:bodyPr/>
        <a:lstStyle/>
        <a:p>
          <a:endParaRPr lang="en-US"/>
        </a:p>
      </dgm:t>
    </dgm:pt>
    <dgm:pt modelId="{57706191-3C80-4D23-89A6-3262F29349A2}">
      <dgm:prSet phldrT="[Text]" custT="1"/>
      <dgm:spPr/>
      <dgm:t>
        <a:bodyPr/>
        <a:lstStyle/>
        <a:p>
          <a:r>
            <a:rPr lang="en-US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Ulu </a:t>
          </a:r>
          <a:r>
            <a:rPr lang="en-US" sz="1800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Öndər</a:t>
          </a:r>
          <a:r>
            <a:rPr lang="en-US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Heydər</a:t>
          </a:r>
          <a:r>
            <a:rPr lang="en-US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Əliyevin</a:t>
          </a:r>
          <a:r>
            <a:rPr lang="en-US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xatirəsinə</a:t>
          </a:r>
          <a:r>
            <a:rPr lang="en-US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həsr</a:t>
          </a:r>
          <a:r>
            <a:rPr lang="en-US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olunmuş</a:t>
          </a:r>
          <a:r>
            <a:rPr lang="az-Latn-AZ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“Şuşa bizim milli rəmzimizdir” mövzusunda “Ən yaxşı yazı” Müsabiqəsi</a:t>
          </a:r>
          <a:endParaRPr lang="en-US" sz="1800" dirty="0"/>
        </a:p>
      </dgm:t>
    </dgm:pt>
    <dgm:pt modelId="{982E5CC3-B1E3-409B-B34E-7772EF53C8CF}" type="parTrans" cxnId="{915DB8F4-19DA-4A52-9635-AC67452C64BB}">
      <dgm:prSet/>
      <dgm:spPr/>
      <dgm:t>
        <a:bodyPr/>
        <a:lstStyle/>
        <a:p>
          <a:endParaRPr lang="en-US"/>
        </a:p>
      </dgm:t>
    </dgm:pt>
    <dgm:pt modelId="{8E1E7F07-2F5A-487B-B721-5FB5B9264824}" type="sibTrans" cxnId="{915DB8F4-19DA-4A52-9635-AC67452C64BB}">
      <dgm:prSet/>
      <dgm:spPr/>
      <dgm:t>
        <a:bodyPr/>
        <a:lstStyle/>
        <a:p>
          <a:endParaRPr lang="en-US"/>
        </a:p>
      </dgm:t>
    </dgm:pt>
    <dgm:pt modelId="{811C62B8-AF12-4BC5-8E08-031605013BA0}" type="pres">
      <dgm:prSet presAssocID="{CD0FCC50-D55A-4454-A467-39FE07AD050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9637891-CD5A-4B88-B87F-8E622809C4FD}" type="pres">
      <dgm:prSet presAssocID="{CD0FCC50-D55A-4454-A467-39FE07AD0503}" presName="fgShape" presStyleLbl="fgShp" presStyleIdx="0" presStyleCnt="1"/>
      <dgm:spPr/>
    </dgm:pt>
    <dgm:pt modelId="{0FB91F51-2A4E-4617-9326-DAC5D2EEA723}" type="pres">
      <dgm:prSet presAssocID="{CD0FCC50-D55A-4454-A467-39FE07AD0503}" presName="linComp" presStyleCnt="0"/>
      <dgm:spPr/>
    </dgm:pt>
    <dgm:pt modelId="{448EFA29-E924-4FD1-9C99-7C1F469CE678}" type="pres">
      <dgm:prSet presAssocID="{615E0EE1-4E00-4869-9D2C-F33641BB45C7}" presName="compNode" presStyleCnt="0"/>
      <dgm:spPr/>
    </dgm:pt>
    <dgm:pt modelId="{F0857371-3D8D-4706-B900-DBF33828F6BD}" type="pres">
      <dgm:prSet presAssocID="{615E0EE1-4E00-4869-9D2C-F33641BB45C7}" presName="bkgdShape" presStyleLbl="node1" presStyleIdx="0" presStyleCnt="5"/>
      <dgm:spPr/>
      <dgm:t>
        <a:bodyPr/>
        <a:lstStyle/>
        <a:p>
          <a:endParaRPr lang="en-US"/>
        </a:p>
      </dgm:t>
    </dgm:pt>
    <dgm:pt modelId="{1B7AF1A0-1D35-425A-8B68-3F82BEB022B6}" type="pres">
      <dgm:prSet presAssocID="{615E0EE1-4E00-4869-9D2C-F33641BB45C7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F2FF1B-8747-4118-B44A-138916E0DDAC}" type="pres">
      <dgm:prSet presAssocID="{615E0EE1-4E00-4869-9D2C-F33641BB45C7}" presName="invisiNode" presStyleLbl="node1" presStyleIdx="0" presStyleCnt="5"/>
      <dgm:spPr/>
    </dgm:pt>
    <dgm:pt modelId="{D6B2980C-03AB-48F0-B3C6-FC0116BC06C5}" type="pres">
      <dgm:prSet presAssocID="{615E0EE1-4E00-4869-9D2C-F33641BB45C7}" presName="imagNode" presStyleLbl="fgImgPlace1" presStyleIdx="0" presStyleCnt="5" custScaleX="128413" custScaleY="90478" custLinFactNeighborX="855" custLinFactNeighborY="-9511"/>
      <dgm:spPr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89F3262-94A6-43E7-B7E8-13B71B348064}" type="pres">
      <dgm:prSet presAssocID="{9D1802C7-78D6-443C-B8B1-1F9B8FD1072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B406197-A3BF-4F56-A8B1-365A871449A2}" type="pres">
      <dgm:prSet presAssocID="{2BC10FF5-9AFB-45C2-9253-ADC23FA5D32F}" presName="compNode" presStyleCnt="0"/>
      <dgm:spPr/>
    </dgm:pt>
    <dgm:pt modelId="{5F3C592E-1407-435D-BC35-4B2FE1E966D9}" type="pres">
      <dgm:prSet presAssocID="{2BC10FF5-9AFB-45C2-9253-ADC23FA5D32F}" presName="bkgdShape" presStyleLbl="node1" presStyleIdx="1" presStyleCnt="5"/>
      <dgm:spPr/>
      <dgm:t>
        <a:bodyPr/>
        <a:lstStyle/>
        <a:p>
          <a:endParaRPr lang="en-US"/>
        </a:p>
      </dgm:t>
    </dgm:pt>
    <dgm:pt modelId="{123BC75C-6C25-4230-8E45-9C980BD65205}" type="pres">
      <dgm:prSet presAssocID="{2BC10FF5-9AFB-45C2-9253-ADC23FA5D32F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012C8E-F01A-4297-B1EC-7EF62AB0AF18}" type="pres">
      <dgm:prSet presAssocID="{2BC10FF5-9AFB-45C2-9253-ADC23FA5D32F}" presName="invisiNode" presStyleLbl="node1" presStyleIdx="1" presStyleCnt="5"/>
      <dgm:spPr/>
    </dgm:pt>
    <dgm:pt modelId="{A35C4840-A54B-4770-A684-C98ED646146A}" type="pres">
      <dgm:prSet presAssocID="{2BC10FF5-9AFB-45C2-9253-ADC23FA5D32F}" presName="imagNode" presStyleLbl="fgImgPlace1" presStyleIdx="1" presStyleCnt="5" custScaleX="132319" custScaleY="90935" custLinFactNeighborY="-8854"/>
      <dgm:spPr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AB3EE31-C121-4E00-B8EB-D1830455D142}" type="pres">
      <dgm:prSet presAssocID="{B3A415B3-3783-4285-A9A1-C4E7FBFA3D5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B608535-8F23-48E9-9AE5-47608F44B9C8}" type="pres">
      <dgm:prSet presAssocID="{313035DF-8E85-44C9-AF7A-800EA619E693}" presName="compNode" presStyleCnt="0"/>
      <dgm:spPr/>
    </dgm:pt>
    <dgm:pt modelId="{83FA168D-7A48-4DF5-96C2-1320D4944846}" type="pres">
      <dgm:prSet presAssocID="{313035DF-8E85-44C9-AF7A-800EA619E693}" presName="bkgdShape" presStyleLbl="node1" presStyleIdx="2" presStyleCnt="5"/>
      <dgm:spPr/>
      <dgm:t>
        <a:bodyPr/>
        <a:lstStyle/>
        <a:p>
          <a:endParaRPr lang="en-US"/>
        </a:p>
      </dgm:t>
    </dgm:pt>
    <dgm:pt modelId="{DC014C5A-4FCA-4A97-97B5-4969ECD93FBC}" type="pres">
      <dgm:prSet presAssocID="{313035DF-8E85-44C9-AF7A-800EA619E693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8F35CD-6889-4EC0-AC99-68EEAAEEFA92}" type="pres">
      <dgm:prSet presAssocID="{313035DF-8E85-44C9-AF7A-800EA619E693}" presName="invisiNode" presStyleLbl="node1" presStyleIdx="2" presStyleCnt="5"/>
      <dgm:spPr/>
    </dgm:pt>
    <dgm:pt modelId="{15A5BD4E-35B6-4B4C-A465-EC9E16C2BDC4}" type="pres">
      <dgm:prSet presAssocID="{313035DF-8E85-44C9-AF7A-800EA619E693}" presName="imagNode" presStyleLbl="fgImgPlace1" presStyleIdx="2" presStyleCnt="5" custScaleX="135463" custScaleY="94476" custLinFactNeighborX="-885" custLinFactNeighborY="-11509"/>
      <dgm:spPr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48B6A79-88BF-40FD-BC76-61576B41C22D}" type="pres">
      <dgm:prSet presAssocID="{02000531-1C5B-418B-AEA4-EC457AA69F6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C97302A-66EB-4474-B320-716D8BE3EDA8}" type="pres">
      <dgm:prSet presAssocID="{225DC4EC-2306-41F9-8C2F-73E3974E652C}" presName="compNode" presStyleCnt="0"/>
      <dgm:spPr/>
    </dgm:pt>
    <dgm:pt modelId="{514FC396-E904-42C7-A177-5049B869EFFD}" type="pres">
      <dgm:prSet presAssocID="{225DC4EC-2306-41F9-8C2F-73E3974E652C}" presName="bkgdShape" presStyleLbl="node1" presStyleIdx="3" presStyleCnt="5"/>
      <dgm:spPr/>
      <dgm:t>
        <a:bodyPr/>
        <a:lstStyle/>
        <a:p>
          <a:endParaRPr lang="en-US"/>
        </a:p>
      </dgm:t>
    </dgm:pt>
    <dgm:pt modelId="{3C336629-AE9E-4D24-A3E3-CF70EFD4923F}" type="pres">
      <dgm:prSet presAssocID="{225DC4EC-2306-41F9-8C2F-73E3974E652C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9FD3B1-3D5D-4BDB-B912-4D689B1E768D}" type="pres">
      <dgm:prSet presAssocID="{225DC4EC-2306-41F9-8C2F-73E3974E652C}" presName="invisiNode" presStyleLbl="node1" presStyleIdx="3" presStyleCnt="5"/>
      <dgm:spPr/>
    </dgm:pt>
    <dgm:pt modelId="{A376F7FF-A79D-4B7A-BCB5-CA420B0BFE44}" type="pres">
      <dgm:prSet presAssocID="{225DC4EC-2306-41F9-8C2F-73E3974E652C}" presName="imagNode" presStyleLbl="fgImgPlace1" presStyleIdx="3" presStyleCnt="5" custScaleX="133295" custScaleY="90934" custLinFactNeighborX="1771" custLinFactNeighborY="-10624"/>
      <dgm:spPr>
        <a:prstGeom prst="flowChartProcess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61AB6003-3D0C-498F-B020-1ACAC78BF0D7}" type="pres">
      <dgm:prSet presAssocID="{84F3AB54-4506-4E83-8C20-07F8E7A6BE5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3574279-F9AA-45AD-BC06-88AAA005D04E}" type="pres">
      <dgm:prSet presAssocID="{57706191-3C80-4D23-89A6-3262F29349A2}" presName="compNode" presStyleCnt="0"/>
      <dgm:spPr/>
    </dgm:pt>
    <dgm:pt modelId="{93ADA62B-5357-45B4-88A5-FA2EBF8588A7}" type="pres">
      <dgm:prSet presAssocID="{57706191-3C80-4D23-89A6-3262F29349A2}" presName="bkgdShape" presStyleLbl="node1" presStyleIdx="4" presStyleCnt="5"/>
      <dgm:spPr/>
      <dgm:t>
        <a:bodyPr/>
        <a:lstStyle/>
        <a:p>
          <a:endParaRPr lang="en-US"/>
        </a:p>
      </dgm:t>
    </dgm:pt>
    <dgm:pt modelId="{C93757A8-A4AC-4A34-93DE-D2D1DDCF71C4}" type="pres">
      <dgm:prSet presAssocID="{57706191-3C80-4D23-89A6-3262F29349A2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103924-B777-4DAF-A821-C95BCAEE704A}" type="pres">
      <dgm:prSet presAssocID="{57706191-3C80-4D23-89A6-3262F29349A2}" presName="invisiNode" presStyleLbl="node1" presStyleIdx="4" presStyleCnt="5"/>
      <dgm:spPr/>
    </dgm:pt>
    <dgm:pt modelId="{3866713D-5A7D-41BD-B1B0-50092AE680B5}" type="pres">
      <dgm:prSet presAssocID="{57706191-3C80-4D23-89A6-3262F29349A2}" presName="imagNode" presStyleLbl="fgImgPlace1" presStyleIdx="4" presStyleCnt="5" custScaleX="128294" custScaleY="92706" custLinFactNeighborX="-885" custLinFactNeighborY="-9740"/>
      <dgm:spPr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246BE833-A2D7-40B7-AE05-22B2B0BBA957}" type="presOf" srcId="{9D1802C7-78D6-443C-B8B1-1F9B8FD10727}" destId="{689F3262-94A6-43E7-B7E8-13B71B348064}" srcOrd="0" destOrd="0" presId="urn:microsoft.com/office/officeart/2005/8/layout/hList7"/>
    <dgm:cxn modelId="{CFA0E763-25CE-4A17-BC09-00DD9A32CA93}" type="presOf" srcId="{615E0EE1-4E00-4869-9D2C-F33641BB45C7}" destId="{1B7AF1A0-1D35-425A-8B68-3F82BEB022B6}" srcOrd="1" destOrd="0" presId="urn:microsoft.com/office/officeart/2005/8/layout/hList7"/>
    <dgm:cxn modelId="{AF983345-5CCB-4163-8893-1BFD4CF77FC2}" type="presOf" srcId="{225DC4EC-2306-41F9-8C2F-73E3974E652C}" destId="{514FC396-E904-42C7-A177-5049B869EFFD}" srcOrd="0" destOrd="0" presId="urn:microsoft.com/office/officeart/2005/8/layout/hList7"/>
    <dgm:cxn modelId="{915DB8F4-19DA-4A52-9635-AC67452C64BB}" srcId="{CD0FCC50-D55A-4454-A467-39FE07AD0503}" destId="{57706191-3C80-4D23-89A6-3262F29349A2}" srcOrd="4" destOrd="0" parTransId="{982E5CC3-B1E3-409B-B34E-7772EF53C8CF}" sibTransId="{8E1E7F07-2F5A-487B-B721-5FB5B9264824}"/>
    <dgm:cxn modelId="{9C6CB197-106A-47D6-A5F5-D919A24C68A0}" type="presOf" srcId="{615E0EE1-4E00-4869-9D2C-F33641BB45C7}" destId="{F0857371-3D8D-4706-B900-DBF33828F6BD}" srcOrd="0" destOrd="0" presId="urn:microsoft.com/office/officeart/2005/8/layout/hList7"/>
    <dgm:cxn modelId="{6345D5FC-3D9F-4A82-A901-7322A5DD8082}" type="presOf" srcId="{B3A415B3-3783-4285-A9A1-C4E7FBFA3D5D}" destId="{DAB3EE31-C121-4E00-B8EB-D1830455D142}" srcOrd="0" destOrd="0" presId="urn:microsoft.com/office/officeart/2005/8/layout/hList7"/>
    <dgm:cxn modelId="{FA2A5D95-CC92-430A-8980-ADE15E6600D7}" type="presOf" srcId="{313035DF-8E85-44C9-AF7A-800EA619E693}" destId="{83FA168D-7A48-4DF5-96C2-1320D4944846}" srcOrd="0" destOrd="0" presId="urn:microsoft.com/office/officeart/2005/8/layout/hList7"/>
    <dgm:cxn modelId="{79C71CA0-4E5B-4761-BAB0-0D845C16E6AB}" type="presOf" srcId="{2BC10FF5-9AFB-45C2-9253-ADC23FA5D32F}" destId="{123BC75C-6C25-4230-8E45-9C980BD65205}" srcOrd="1" destOrd="0" presId="urn:microsoft.com/office/officeart/2005/8/layout/hList7"/>
    <dgm:cxn modelId="{4F6A8E24-2F1D-4A45-9A09-7307DD4999D4}" type="presOf" srcId="{2BC10FF5-9AFB-45C2-9253-ADC23FA5D32F}" destId="{5F3C592E-1407-435D-BC35-4B2FE1E966D9}" srcOrd="0" destOrd="0" presId="urn:microsoft.com/office/officeart/2005/8/layout/hList7"/>
    <dgm:cxn modelId="{9EE1D5D2-5B94-4054-96AE-5432CAF659E8}" type="presOf" srcId="{84F3AB54-4506-4E83-8C20-07F8E7A6BE5F}" destId="{61AB6003-3D0C-498F-B020-1ACAC78BF0D7}" srcOrd="0" destOrd="0" presId="urn:microsoft.com/office/officeart/2005/8/layout/hList7"/>
    <dgm:cxn modelId="{23EC646B-2E4E-48E2-9304-5874E5EDED58}" srcId="{CD0FCC50-D55A-4454-A467-39FE07AD0503}" destId="{313035DF-8E85-44C9-AF7A-800EA619E693}" srcOrd="2" destOrd="0" parTransId="{1DDDE05C-EEAE-4F1C-A36C-FBCA35304CA3}" sibTransId="{02000531-1C5B-418B-AEA4-EC457AA69F68}"/>
    <dgm:cxn modelId="{1DFA624E-C42C-404B-9CCC-1C69F2AA3326}" type="presOf" srcId="{313035DF-8E85-44C9-AF7A-800EA619E693}" destId="{DC014C5A-4FCA-4A97-97B5-4969ECD93FBC}" srcOrd="1" destOrd="0" presId="urn:microsoft.com/office/officeart/2005/8/layout/hList7"/>
    <dgm:cxn modelId="{3B76592C-349F-43A1-B1AB-F4C89AD9668A}" srcId="{CD0FCC50-D55A-4454-A467-39FE07AD0503}" destId="{2BC10FF5-9AFB-45C2-9253-ADC23FA5D32F}" srcOrd="1" destOrd="0" parTransId="{BB39FE02-4820-4D75-8F65-8E1757D5507D}" sibTransId="{B3A415B3-3783-4285-A9A1-C4E7FBFA3D5D}"/>
    <dgm:cxn modelId="{02E6DDB3-320A-46B6-BCF0-C8C763DF471C}" srcId="{CD0FCC50-D55A-4454-A467-39FE07AD0503}" destId="{225DC4EC-2306-41F9-8C2F-73E3974E652C}" srcOrd="3" destOrd="0" parTransId="{454785D8-B89E-4EAF-8ED5-DAAD91672578}" sibTransId="{84F3AB54-4506-4E83-8C20-07F8E7A6BE5F}"/>
    <dgm:cxn modelId="{03B00CB7-8A45-4E38-B590-DB35ABD7FD66}" type="presOf" srcId="{CD0FCC50-D55A-4454-A467-39FE07AD0503}" destId="{811C62B8-AF12-4BC5-8E08-031605013BA0}" srcOrd="0" destOrd="0" presId="urn:microsoft.com/office/officeart/2005/8/layout/hList7"/>
    <dgm:cxn modelId="{8921DC9C-0C6A-4606-A75A-CD7C7570E837}" type="presOf" srcId="{57706191-3C80-4D23-89A6-3262F29349A2}" destId="{C93757A8-A4AC-4A34-93DE-D2D1DDCF71C4}" srcOrd="1" destOrd="0" presId="urn:microsoft.com/office/officeart/2005/8/layout/hList7"/>
    <dgm:cxn modelId="{36A86ED2-E879-4761-A56D-CC3DA87DCA80}" srcId="{CD0FCC50-D55A-4454-A467-39FE07AD0503}" destId="{615E0EE1-4E00-4869-9D2C-F33641BB45C7}" srcOrd="0" destOrd="0" parTransId="{FCF09BDC-00ED-4AC2-B9C2-BECCC78E39A9}" sibTransId="{9D1802C7-78D6-443C-B8B1-1F9B8FD10727}"/>
    <dgm:cxn modelId="{EB4C67A2-626E-47F4-B713-555AB7DB6159}" type="presOf" srcId="{225DC4EC-2306-41F9-8C2F-73E3974E652C}" destId="{3C336629-AE9E-4D24-A3E3-CF70EFD4923F}" srcOrd="1" destOrd="0" presId="urn:microsoft.com/office/officeart/2005/8/layout/hList7"/>
    <dgm:cxn modelId="{59EFA9C1-8E52-4C10-8743-71D3E36E9AF0}" type="presOf" srcId="{57706191-3C80-4D23-89A6-3262F29349A2}" destId="{93ADA62B-5357-45B4-88A5-FA2EBF8588A7}" srcOrd="0" destOrd="0" presId="urn:microsoft.com/office/officeart/2005/8/layout/hList7"/>
    <dgm:cxn modelId="{5879431C-ADB0-405C-9386-0EE1B6420D3A}" type="presOf" srcId="{02000531-1C5B-418B-AEA4-EC457AA69F68}" destId="{D48B6A79-88BF-40FD-BC76-61576B41C22D}" srcOrd="0" destOrd="0" presId="urn:microsoft.com/office/officeart/2005/8/layout/hList7"/>
    <dgm:cxn modelId="{74340052-14C6-4711-A3C6-F234AF9C6097}" type="presParOf" srcId="{811C62B8-AF12-4BC5-8E08-031605013BA0}" destId="{59637891-CD5A-4B88-B87F-8E622809C4FD}" srcOrd="0" destOrd="0" presId="urn:microsoft.com/office/officeart/2005/8/layout/hList7"/>
    <dgm:cxn modelId="{D3F3E64E-DAAE-41B8-9626-F28F28546BAC}" type="presParOf" srcId="{811C62B8-AF12-4BC5-8E08-031605013BA0}" destId="{0FB91F51-2A4E-4617-9326-DAC5D2EEA723}" srcOrd="1" destOrd="0" presId="urn:microsoft.com/office/officeart/2005/8/layout/hList7"/>
    <dgm:cxn modelId="{930075E3-6630-4395-817B-78660FC14051}" type="presParOf" srcId="{0FB91F51-2A4E-4617-9326-DAC5D2EEA723}" destId="{448EFA29-E924-4FD1-9C99-7C1F469CE678}" srcOrd="0" destOrd="0" presId="urn:microsoft.com/office/officeart/2005/8/layout/hList7"/>
    <dgm:cxn modelId="{302F5365-20C0-464D-B5A0-C747D376030A}" type="presParOf" srcId="{448EFA29-E924-4FD1-9C99-7C1F469CE678}" destId="{F0857371-3D8D-4706-B900-DBF33828F6BD}" srcOrd="0" destOrd="0" presId="urn:microsoft.com/office/officeart/2005/8/layout/hList7"/>
    <dgm:cxn modelId="{3F9683F8-EA64-48C9-8569-42893DA849B6}" type="presParOf" srcId="{448EFA29-E924-4FD1-9C99-7C1F469CE678}" destId="{1B7AF1A0-1D35-425A-8B68-3F82BEB022B6}" srcOrd="1" destOrd="0" presId="urn:microsoft.com/office/officeart/2005/8/layout/hList7"/>
    <dgm:cxn modelId="{CBBFA714-4640-43D7-9859-BBBDC75937C6}" type="presParOf" srcId="{448EFA29-E924-4FD1-9C99-7C1F469CE678}" destId="{43F2FF1B-8747-4118-B44A-138916E0DDAC}" srcOrd="2" destOrd="0" presId="urn:microsoft.com/office/officeart/2005/8/layout/hList7"/>
    <dgm:cxn modelId="{FD798C77-FE89-44B9-9A1C-53DBDADD5000}" type="presParOf" srcId="{448EFA29-E924-4FD1-9C99-7C1F469CE678}" destId="{D6B2980C-03AB-48F0-B3C6-FC0116BC06C5}" srcOrd="3" destOrd="0" presId="urn:microsoft.com/office/officeart/2005/8/layout/hList7"/>
    <dgm:cxn modelId="{A261FF24-F305-4337-ADFB-EED2B90BCC33}" type="presParOf" srcId="{0FB91F51-2A4E-4617-9326-DAC5D2EEA723}" destId="{689F3262-94A6-43E7-B7E8-13B71B348064}" srcOrd="1" destOrd="0" presId="urn:microsoft.com/office/officeart/2005/8/layout/hList7"/>
    <dgm:cxn modelId="{8B8A4F42-B564-498D-8544-FFA465A23CC4}" type="presParOf" srcId="{0FB91F51-2A4E-4617-9326-DAC5D2EEA723}" destId="{8B406197-A3BF-4F56-A8B1-365A871449A2}" srcOrd="2" destOrd="0" presId="urn:microsoft.com/office/officeart/2005/8/layout/hList7"/>
    <dgm:cxn modelId="{F6A515E8-6000-409B-B719-95C32B2E27A9}" type="presParOf" srcId="{8B406197-A3BF-4F56-A8B1-365A871449A2}" destId="{5F3C592E-1407-435D-BC35-4B2FE1E966D9}" srcOrd="0" destOrd="0" presId="urn:microsoft.com/office/officeart/2005/8/layout/hList7"/>
    <dgm:cxn modelId="{14128900-6FE7-4BEF-8071-786610E104E1}" type="presParOf" srcId="{8B406197-A3BF-4F56-A8B1-365A871449A2}" destId="{123BC75C-6C25-4230-8E45-9C980BD65205}" srcOrd="1" destOrd="0" presId="urn:microsoft.com/office/officeart/2005/8/layout/hList7"/>
    <dgm:cxn modelId="{D64CDE25-F2AF-4F2B-835C-3A0E35CD00CD}" type="presParOf" srcId="{8B406197-A3BF-4F56-A8B1-365A871449A2}" destId="{15012C8E-F01A-4297-B1EC-7EF62AB0AF18}" srcOrd="2" destOrd="0" presId="urn:microsoft.com/office/officeart/2005/8/layout/hList7"/>
    <dgm:cxn modelId="{303C5340-3600-4A37-999D-5B056FEF998F}" type="presParOf" srcId="{8B406197-A3BF-4F56-A8B1-365A871449A2}" destId="{A35C4840-A54B-4770-A684-C98ED646146A}" srcOrd="3" destOrd="0" presId="urn:microsoft.com/office/officeart/2005/8/layout/hList7"/>
    <dgm:cxn modelId="{A5ACB286-5335-4C61-8C92-EBA4B9B7A48B}" type="presParOf" srcId="{0FB91F51-2A4E-4617-9326-DAC5D2EEA723}" destId="{DAB3EE31-C121-4E00-B8EB-D1830455D142}" srcOrd="3" destOrd="0" presId="urn:microsoft.com/office/officeart/2005/8/layout/hList7"/>
    <dgm:cxn modelId="{4F1A05D6-216F-43A7-970C-AF1088BE4676}" type="presParOf" srcId="{0FB91F51-2A4E-4617-9326-DAC5D2EEA723}" destId="{EB608535-8F23-48E9-9AE5-47608F44B9C8}" srcOrd="4" destOrd="0" presId="urn:microsoft.com/office/officeart/2005/8/layout/hList7"/>
    <dgm:cxn modelId="{044C3702-4E0B-45A7-B7E5-6A57BBA73049}" type="presParOf" srcId="{EB608535-8F23-48E9-9AE5-47608F44B9C8}" destId="{83FA168D-7A48-4DF5-96C2-1320D4944846}" srcOrd="0" destOrd="0" presId="urn:microsoft.com/office/officeart/2005/8/layout/hList7"/>
    <dgm:cxn modelId="{D8977396-CD7E-470C-9D3D-07A2E01FE3E2}" type="presParOf" srcId="{EB608535-8F23-48E9-9AE5-47608F44B9C8}" destId="{DC014C5A-4FCA-4A97-97B5-4969ECD93FBC}" srcOrd="1" destOrd="0" presId="urn:microsoft.com/office/officeart/2005/8/layout/hList7"/>
    <dgm:cxn modelId="{28E1D442-61DD-4D75-9F34-98F4FC9CFA21}" type="presParOf" srcId="{EB608535-8F23-48E9-9AE5-47608F44B9C8}" destId="{0B8F35CD-6889-4EC0-AC99-68EEAAEEFA92}" srcOrd="2" destOrd="0" presId="urn:microsoft.com/office/officeart/2005/8/layout/hList7"/>
    <dgm:cxn modelId="{522FA21B-2D08-4802-BF9D-A310FFB22CD9}" type="presParOf" srcId="{EB608535-8F23-48E9-9AE5-47608F44B9C8}" destId="{15A5BD4E-35B6-4B4C-A465-EC9E16C2BDC4}" srcOrd="3" destOrd="0" presId="urn:microsoft.com/office/officeart/2005/8/layout/hList7"/>
    <dgm:cxn modelId="{8916CE13-402E-4197-B890-C814FB15EE64}" type="presParOf" srcId="{0FB91F51-2A4E-4617-9326-DAC5D2EEA723}" destId="{D48B6A79-88BF-40FD-BC76-61576B41C22D}" srcOrd="5" destOrd="0" presId="urn:microsoft.com/office/officeart/2005/8/layout/hList7"/>
    <dgm:cxn modelId="{1E2138BD-810E-4F15-9729-FCDD8DF4B48E}" type="presParOf" srcId="{0FB91F51-2A4E-4617-9326-DAC5D2EEA723}" destId="{8C97302A-66EB-4474-B320-716D8BE3EDA8}" srcOrd="6" destOrd="0" presId="urn:microsoft.com/office/officeart/2005/8/layout/hList7"/>
    <dgm:cxn modelId="{A0D56B29-CDEA-4D64-BF08-D37AA6340CC6}" type="presParOf" srcId="{8C97302A-66EB-4474-B320-716D8BE3EDA8}" destId="{514FC396-E904-42C7-A177-5049B869EFFD}" srcOrd="0" destOrd="0" presId="urn:microsoft.com/office/officeart/2005/8/layout/hList7"/>
    <dgm:cxn modelId="{F741B9EA-EBAB-4CD2-BE54-D8DE86A7CE2D}" type="presParOf" srcId="{8C97302A-66EB-4474-B320-716D8BE3EDA8}" destId="{3C336629-AE9E-4D24-A3E3-CF70EFD4923F}" srcOrd="1" destOrd="0" presId="urn:microsoft.com/office/officeart/2005/8/layout/hList7"/>
    <dgm:cxn modelId="{C0F35B1C-9614-4EA9-8B9C-0D42488BB09C}" type="presParOf" srcId="{8C97302A-66EB-4474-B320-716D8BE3EDA8}" destId="{EB9FD3B1-3D5D-4BDB-B912-4D689B1E768D}" srcOrd="2" destOrd="0" presId="urn:microsoft.com/office/officeart/2005/8/layout/hList7"/>
    <dgm:cxn modelId="{258D6E22-996A-4C4B-A815-86D4CEB467B1}" type="presParOf" srcId="{8C97302A-66EB-4474-B320-716D8BE3EDA8}" destId="{A376F7FF-A79D-4B7A-BCB5-CA420B0BFE44}" srcOrd="3" destOrd="0" presId="urn:microsoft.com/office/officeart/2005/8/layout/hList7"/>
    <dgm:cxn modelId="{2484F645-324D-4041-A6BE-D276B185DAA0}" type="presParOf" srcId="{0FB91F51-2A4E-4617-9326-DAC5D2EEA723}" destId="{61AB6003-3D0C-498F-B020-1ACAC78BF0D7}" srcOrd="7" destOrd="0" presId="urn:microsoft.com/office/officeart/2005/8/layout/hList7"/>
    <dgm:cxn modelId="{41A31D5B-9F06-46A5-8CA2-CBC53543D1DC}" type="presParOf" srcId="{0FB91F51-2A4E-4617-9326-DAC5D2EEA723}" destId="{43574279-F9AA-45AD-BC06-88AAA005D04E}" srcOrd="8" destOrd="0" presId="urn:microsoft.com/office/officeart/2005/8/layout/hList7"/>
    <dgm:cxn modelId="{5F0132A3-869E-4302-8D58-94B9D5C305E6}" type="presParOf" srcId="{43574279-F9AA-45AD-BC06-88AAA005D04E}" destId="{93ADA62B-5357-45B4-88A5-FA2EBF8588A7}" srcOrd="0" destOrd="0" presId="urn:microsoft.com/office/officeart/2005/8/layout/hList7"/>
    <dgm:cxn modelId="{E20FE664-B78C-4763-831F-72E803FFEE4C}" type="presParOf" srcId="{43574279-F9AA-45AD-BC06-88AAA005D04E}" destId="{C93757A8-A4AC-4A34-93DE-D2D1DDCF71C4}" srcOrd="1" destOrd="0" presId="urn:microsoft.com/office/officeart/2005/8/layout/hList7"/>
    <dgm:cxn modelId="{FC926CE7-BD2F-4184-8792-3E38C5DC5C48}" type="presParOf" srcId="{43574279-F9AA-45AD-BC06-88AAA005D04E}" destId="{36103924-B777-4DAF-A821-C95BCAEE704A}" srcOrd="2" destOrd="0" presId="urn:microsoft.com/office/officeart/2005/8/layout/hList7"/>
    <dgm:cxn modelId="{E4B4B24C-5DA9-422A-BABA-6298D65FA3A7}" type="presParOf" srcId="{43574279-F9AA-45AD-BC06-88AAA005D04E}" destId="{3866713D-5A7D-41BD-B1B0-50092AE680B5}" srcOrd="3" destOrd="0" presId="urn:microsoft.com/office/officeart/2005/8/layout/hList7"/>
  </dgm:cxnLst>
  <dgm:bg/>
  <dgm:whole>
    <a:ln>
      <a:solidFill>
        <a:schemeClr val="bg1">
          <a:lumMod val="65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77A9EF1-D80A-4D6B-BD8E-6BAA0BCAA816}" type="doc">
      <dgm:prSet loTypeId="urn:microsoft.com/office/officeart/2008/layout/CaptionedPictures" loCatId="picture" qsTypeId="urn:microsoft.com/office/officeart/2005/8/quickstyle/simple3" qsCatId="simple" csTypeId="urn:microsoft.com/office/officeart/2005/8/colors/accent3_1" csCatId="accent3" phldr="1"/>
      <dgm:spPr/>
    </dgm:pt>
    <dgm:pt modelId="{C0D5A472-43FF-486F-AAA5-AC8B3F8C832B}">
      <dgm:prSet phldrT="[Text]" custT="1"/>
      <dgm:spPr/>
      <dgm:t>
        <a:bodyPr/>
        <a:lstStyle/>
        <a:p>
          <a:r>
            <a:rPr lang="az-Latn-AZ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Sumqayıt  </a:t>
          </a:r>
        </a:p>
        <a:p>
          <a:r>
            <a:rPr lang="az-Latn-AZ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QRM-in açılışı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A92EF0-7C85-4ACF-BA7B-0A8605ADDA4F}" type="parTrans" cxnId="{0955CEF2-F5C9-489E-BFB9-172579D3DCAA}">
      <dgm:prSet/>
      <dgm:spPr/>
      <dgm:t>
        <a:bodyPr/>
        <a:lstStyle/>
        <a:p>
          <a:endParaRPr lang="en-US"/>
        </a:p>
      </dgm:t>
    </dgm:pt>
    <dgm:pt modelId="{7AD63F10-436F-4A75-B7D7-EC9A5B76931A}" type="sibTrans" cxnId="{0955CEF2-F5C9-489E-BFB9-172579D3DCAA}">
      <dgm:prSet/>
      <dgm:spPr/>
      <dgm:t>
        <a:bodyPr/>
        <a:lstStyle/>
        <a:p>
          <a:endParaRPr lang="en-US"/>
        </a:p>
      </dgm:t>
    </dgm:pt>
    <dgm:pt modelId="{D4C66BDA-F295-4170-9EFA-4924FB03831E}">
      <dgm:prSet phldrT="[Text]" custT="1"/>
      <dgm:spPr/>
      <dgm:t>
        <a:bodyPr/>
        <a:lstStyle/>
        <a:p>
          <a:r>
            <a:rPr lang="az-Latn-AZ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Xaçmaz </a:t>
          </a:r>
        </a:p>
        <a:p>
          <a:r>
            <a:rPr lang="az-Latn-AZ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QRM-in açılışı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AFCAF5-C531-452B-AD52-616386989522}" type="parTrans" cxnId="{6FDF2264-D85D-4C9B-90F4-4D8DB98AEBD8}">
      <dgm:prSet/>
      <dgm:spPr/>
      <dgm:t>
        <a:bodyPr/>
        <a:lstStyle/>
        <a:p>
          <a:endParaRPr lang="en-US"/>
        </a:p>
      </dgm:t>
    </dgm:pt>
    <dgm:pt modelId="{309499AE-D337-4532-ACBD-318C94762C8E}" type="sibTrans" cxnId="{6FDF2264-D85D-4C9B-90F4-4D8DB98AEBD8}">
      <dgm:prSet/>
      <dgm:spPr/>
      <dgm:t>
        <a:bodyPr/>
        <a:lstStyle/>
        <a:p>
          <a:endParaRPr lang="en-US"/>
        </a:p>
      </dgm:t>
    </dgm:pt>
    <dgm:pt modelId="{D64D4DAA-78FF-42EE-8B26-E3CAEDBA6D0A}">
      <dgm:prSet phldrT="[Text]" custT="1"/>
      <dgm:spPr/>
      <dgm:t>
        <a:bodyPr/>
        <a:lstStyle/>
        <a:p>
          <a:r>
            <a:rPr lang="az-Latn-AZ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Bərdə      </a:t>
          </a:r>
        </a:p>
        <a:p>
          <a:r>
            <a:rPr lang="az-Latn-AZ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QRM-in açılışı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425FBA-6922-4775-8FA7-800BACF249C2}" type="parTrans" cxnId="{3257DE09-250F-4024-8C9D-A8853D1EBE64}">
      <dgm:prSet/>
      <dgm:spPr/>
      <dgm:t>
        <a:bodyPr/>
        <a:lstStyle/>
        <a:p>
          <a:endParaRPr lang="en-US"/>
        </a:p>
      </dgm:t>
    </dgm:pt>
    <dgm:pt modelId="{8B80F273-F237-4C32-8A86-1B3C8DA0368C}" type="sibTrans" cxnId="{3257DE09-250F-4024-8C9D-A8853D1EBE64}">
      <dgm:prSet/>
      <dgm:spPr/>
      <dgm:t>
        <a:bodyPr/>
        <a:lstStyle/>
        <a:p>
          <a:endParaRPr lang="en-US"/>
        </a:p>
      </dgm:t>
    </dgm:pt>
    <dgm:pt modelId="{DD59C148-510F-4790-B3E8-824A1224F3B9}" type="pres">
      <dgm:prSet presAssocID="{577A9EF1-D80A-4D6B-BD8E-6BAA0BCAA816}" presName="Name0" presStyleCnt="0">
        <dgm:presLayoutVars>
          <dgm:chMax/>
          <dgm:chPref/>
          <dgm:dir/>
        </dgm:presLayoutVars>
      </dgm:prSet>
      <dgm:spPr/>
    </dgm:pt>
    <dgm:pt modelId="{A4F95250-160A-48E3-BC48-CE0272C4DD7D}" type="pres">
      <dgm:prSet presAssocID="{C0D5A472-43FF-486F-AAA5-AC8B3F8C832B}" presName="composite" presStyleCnt="0">
        <dgm:presLayoutVars>
          <dgm:chMax val="1"/>
          <dgm:chPref val="1"/>
        </dgm:presLayoutVars>
      </dgm:prSet>
      <dgm:spPr/>
    </dgm:pt>
    <dgm:pt modelId="{B09191C0-1B7B-4026-8590-A91C30B1FF51}" type="pres">
      <dgm:prSet presAssocID="{C0D5A472-43FF-486F-AAA5-AC8B3F8C832B}" presName="Accent" presStyleLbl="trAlignAcc1" presStyleIdx="0" presStyleCnt="3">
        <dgm:presLayoutVars>
          <dgm:chMax val="0"/>
          <dgm:chPref val="0"/>
        </dgm:presLayoutVars>
      </dgm:prSet>
      <dgm:spPr/>
    </dgm:pt>
    <dgm:pt modelId="{4E4E08FC-3197-41A3-95F6-559512ADD2D9}" type="pres">
      <dgm:prSet presAssocID="{C0D5A472-43FF-486F-AAA5-AC8B3F8C832B}" presName="Image" presStyleLbl="alignImgPlace1" presStyleIdx="0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9A2D817F-0274-4F93-B796-A2895413A45D}" type="pres">
      <dgm:prSet presAssocID="{C0D5A472-43FF-486F-AAA5-AC8B3F8C832B}" presName="ChildComposite" presStyleCnt="0"/>
      <dgm:spPr/>
    </dgm:pt>
    <dgm:pt modelId="{3E9FE0BD-B0E8-430B-BBF9-FB6D3D413284}" type="pres">
      <dgm:prSet presAssocID="{C0D5A472-43FF-486F-AAA5-AC8B3F8C832B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7E09201-E536-45C0-B4C4-8B9FC4FA7942}" type="pres">
      <dgm:prSet presAssocID="{C0D5A472-43FF-486F-AAA5-AC8B3F8C832B}" presName="Parent" presStyleLbl="revTx" presStyleIdx="0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DA9ECF-7862-453B-BF8E-9D0F0FA6646E}" type="pres">
      <dgm:prSet presAssocID="{7AD63F10-436F-4A75-B7D7-EC9A5B76931A}" presName="sibTrans" presStyleCnt="0"/>
      <dgm:spPr/>
    </dgm:pt>
    <dgm:pt modelId="{FC86FAFF-09C3-46B3-8AEC-AC686A87398D}" type="pres">
      <dgm:prSet presAssocID="{D4C66BDA-F295-4170-9EFA-4924FB03831E}" presName="composite" presStyleCnt="0">
        <dgm:presLayoutVars>
          <dgm:chMax val="1"/>
          <dgm:chPref val="1"/>
        </dgm:presLayoutVars>
      </dgm:prSet>
      <dgm:spPr/>
    </dgm:pt>
    <dgm:pt modelId="{AEF09FDF-22BA-498E-A3FF-23FBCCB97BAE}" type="pres">
      <dgm:prSet presAssocID="{D4C66BDA-F295-4170-9EFA-4924FB03831E}" presName="Accent" presStyleLbl="trAlignAcc1" presStyleIdx="1" presStyleCnt="3">
        <dgm:presLayoutVars>
          <dgm:chMax val="0"/>
          <dgm:chPref val="0"/>
        </dgm:presLayoutVars>
      </dgm:prSet>
      <dgm:spPr/>
    </dgm:pt>
    <dgm:pt modelId="{3F503B16-7316-4CE4-9ACC-E855DD91203D}" type="pres">
      <dgm:prSet presAssocID="{D4C66BDA-F295-4170-9EFA-4924FB03831E}" presName="Image" presStyleLbl="alignImgPlace1" presStyleIdx="1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9233529B-BE7C-4FC2-8614-65D01D62A8F7}" type="pres">
      <dgm:prSet presAssocID="{D4C66BDA-F295-4170-9EFA-4924FB03831E}" presName="ChildComposite" presStyleCnt="0"/>
      <dgm:spPr/>
    </dgm:pt>
    <dgm:pt modelId="{B1551579-7661-46B1-AB1E-72456DA5948F}" type="pres">
      <dgm:prSet presAssocID="{D4C66BDA-F295-4170-9EFA-4924FB03831E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5C3FDFB8-8A34-4FD5-8A14-C1FD0837D18B}" type="pres">
      <dgm:prSet presAssocID="{D4C66BDA-F295-4170-9EFA-4924FB03831E}" presName="Parent" presStyleLbl="revTx" presStyleIdx="1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B3AB14-23F4-4E3E-901E-E9E1D1E38352}" type="pres">
      <dgm:prSet presAssocID="{309499AE-D337-4532-ACBD-318C94762C8E}" presName="sibTrans" presStyleCnt="0"/>
      <dgm:spPr/>
    </dgm:pt>
    <dgm:pt modelId="{833176D8-36E9-4EBE-806E-BB893421C954}" type="pres">
      <dgm:prSet presAssocID="{D64D4DAA-78FF-42EE-8B26-E3CAEDBA6D0A}" presName="composite" presStyleCnt="0">
        <dgm:presLayoutVars>
          <dgm:chMax val="1"/>
          <dgm:chPref val="1"/>
        </dgm:presLayoutVars>
      </dgm:prSet>
      <dgm:spPr/>
    </dgm:pt>
    <dgm:pt modelId="{45397F81-DBB4-4D1E-B04A-6189DE268EA1}" type="pres">
      <dgm:prSet presAssocID="{D64D4DAA-78FF-42EE-8B26-E3CAEDBA6D0A}" presName="Accent" presStyleLbl="trAlignAcc1" presStyleIdx="2" presStyleCnt="3">
        <dgm:presLayoutVars>
          <dgm:chMax val="0"/>
          <dgm:chPref val="0"/>
        </dgm:presLayoutVars>
      </dgm:prSet>
      <dgm:spPr/>
    </dgm:pt>
    <dgm:pt modelId="{F58870CC-2F41-4369-9015-E9217DED77F1}" type="pres">
      <dgm:prSet presAssocID="{D64D4DAA-78FF-42EE-8B26-E3CAEDBA6D0A}" presName="Image" presStyleLbl="alignImgPlace1" presStyleIdx="2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9FA1AAE1-3CBB-4034-843D-CF41536B1F32}" type="pres">
      <dgm:prSet presAssocID="{D64D4DAA-78FF-42EE-8B26-E3CAEDBA6D0A}" presName="ChildComposite" presStyleCnt="0"/>
      <dgm:spPr/>
    </dgm:pt>
    <dgm:pt modelId="{3151DD4C-9CE0-483B-95DC-0C9983810D1E}" type="pres">
      <dgm:prSet presAssocID="{D64D4DAA-78FF-42EE-8B26-E3CAEDBA6D0A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6D2920B-834E-4633-B42A-22424FAD10F1}" type="pres">
      <dgm:prSet presAssocID="{D64D4DAA-78FF-42EE-8B26-E3CAEDBA6D0A}" presName="Parent" presStyleLbl="revTx" presStyleIdx="2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88E63B-62B8-42C4-ADFE-235AE3DD3C58}" type="presOf" srcId="{C0D5A472-43FF-486F-AAA5-AC8B3F8C832B}" destId="{87E09201-E536-45C0-B4C4-8B9FC4FA7942}" srcOrd="0" destOrd="0" presId="urn:microsoft.com/office/officeart/2008/layout/CaptionedPictures"/>
    <dgm:cxn modelId="{6FDF2264-D85D-4C9B-90F4-4D8DB98AEBD8}" srcId="{577A9EF1-D80A-4D6B-BD8E-6BAA0BCAA816}" destId="{D4C66BDA-F295-4170-9EFA-4924FB03831E}" srcOrd="1" destOrd="0" parTransId="{18AFCAF5-C531-452B-AD52-616386989522}" sibTransId="{309499AE-D337-4532-ACBD-318C94762C8E}"/>
    <dgm:cxn modelId="{5E0035E6-DD0E-42B4-958F-4710F71ED1E2}" type="presOf" srcId="{D4C66BDA-F295-4170-9EFA-4924FB03831E}" destId="{5C3FDFB8-8A34-4FD5-8A14-C1FD0837D18B}" srcOrd="0" destOrd="0" presId="urn:microsoft.com/office/officeart/2008/layout/CaptionedPictures"/>
    <dgm:cxn modelId="{0955CEF2-F5C9-489E-BFB9-172579D3DCAA}" srcId="{577A9EF1-D80A-4D6B-BD8E-6BAA0BCAA816}" destId="{C0D5A472-43FF-486F-AAA5-AC8B3F8C832B}" srcOrd="0" destOrd="0" parTransId="{E4A92EF0-7C85-4ACF-BA7B-0A8605ADDA4F}" sibTransId="{7AD63F10-436F-4A75-B7D7-EC9A5B76931A}"/>
    <dgm:cxn modelId="{3257DE09-250F-4024-8C9D-A8853D1EBE64}" srcId="{577A9EF1-D80A-4D6B-BD8E-6BAA0BCAA816}" destId="{D64D4DAA-78FF-42EE-8B26-E3CAEDBA6D0A}" srcOrd="2" destOrd="0" parTransId="{91425FBA-6922-4775-8FA7-800BACF249C2}" sibTransId="{8B80F273-F237-4C32-8A86-1B3C8DA0368C}"/>
    <dgm:cxn modelId="{3CA82A4F-5935-440D-899C-AFD997AC75B4}" type="presOf" srcId="{577A9EF1-D80A-4D6B-BD8E-6BAA0BCAA816}" destId="{DD59C148-510F-4790-B3E8-824A1224F3B9}" srcOrd="0" destOrd="0" presId="urn:microsoft.com/office/officeart/2008/layout/CaptionedPictures"/>
    <dgm:cxn modelId="{89F3D078-303D-4161-8E68-433DC9E3C606}" type="presOf" srcId="{D64D4DAA-78FF-42EE-8B26-E3CAEDBA6D0A}" destId="{46D2920B-834E-4633-B42A-22424FAD10F1}" srcOrd="0" destOrd="0" presId="urn:microsoft.com/office/officeart/2008/layout/CaptionedPictures"/>
    <dgm:cxn modelId="{500C1E0F-D247-43F8-8C7C-384568300971}" type="presParOf" srcId="{DD59C148-510F-4790-B3E8-824A1224F3B9}" destId="{A4F95250-160A-48E3-BC48-CE0272C4DD7D}" srcOrd="0" destOrd="0" presId="urn:microsoft.com/office/officeart/2008/layout/CaptionedPictures"/>
    <dgm:cxn modelId="{729D04B1-70D3-4E7B-8A46-276946D2E620}" type="presParOf" srcId="{A4F95250-160A-48E3-BC48-CE0272C4DD7D}" destId="{B09191C0-1B7B-4026-8590-A91C30B1FF51}" srcOrd="0" destOrd="0" presId="urn:microsoft.com/office/officeart/2008/layout/CaptionedPictures"/>
    <dgm:cxn modelId="{A9EEA774-29C7-46CD-935E-CABC32AA4020}" type="presParOf" srcId="{A4F95250-160A-48E3-BC48-CE0272C4DD7D}" destId="{4E4E08FC-3197-41A3-95F6-559512ADD2D9}" srcOrd="1" destOrd="0" presId="urn:microsoft.com/office/officeart/2008/layout/CaptionedPictures"/>
    <dgm:cxn modelId="{CF6291CD-12BB-4259-A1C1-6908E196DCAF}" type="presParOf" srcId="{A4F95250-160A-48E3-BC48-CE0272C4DD7D}" destId="{9A2D817F-0274-4F93-B796-A2895413A45D}" srcOrd="2" destOrd="0" presId="urn:microsoft.com/office/officeart/2008/layout/CaptionedPictures"/>
    <dgm:cxn modelId="{8ED72AD5-3D23-498B-842C-A70FBD154CFC}" type="presParOf" srcId="{9A2D817F-0274-4F93-B796-A2895413A45D}" destId="{3E9FE0BD-B0E8-430B-BBF9-FB6D3D413284}" srcOrd="0" destOrd="0" presId="urn:microsoft.com/office/officeart/2008/layout/CaptionedPictures"/>
    <dgm:cxn modelId="{48DE0BBC-EC81-4FCF-A273-EE9F681510C7}" type="presParOf" srcId="{9A2D817F-0274-4F93-B796-A2895413A45D}" destId="{87E09201-E536-45C0-B4C4-8B9FC4FA7942}" srcOrd="1" destOrd="0" presId="urn:microsoft.com/office/officeart/2008/layout/CaptionedPictures"/>
    <dgm:cxn modelId="{A05C1BE4-469D-4F2F-987A-4A89AECD29C4}" type="presParOf" srcId="{DD59C148-510F-4790-B3E8-824A1224F3B9}" destId="{8BDA9ECF-7862-453B-BF8E-9D0F0FA6646E}" srcOrd="1" destOrd="0" presId="urn:microsoft.com/office/officeart/2008/layout/CaptionedPictures"/>
    <dgm:cxn modelId="{BBFEF2F0-388A-4A06-803B-A8E8769F705C}" type="presParOf" srcId="{DD59C148-510F-4790-B3E8-824A1224F3B9}" destId="{FC86FAFF-09C3-46B3-8AEC-AC686A87398D}" srcOrd="2" destOrd="0" presId="urn:microsoft.com/office/officeart/2008/layout/CaptionedPictures"/>
    <dgm:cxn modelId="{FE8C7596-E898-4CE0-BEED-C9AC3B5F21AC}" type="presParOf" srcId="{FC86FAFF-09C3-46B3-8AEC-AC686A87398D}" destId="{AEF09FDF-22BA-498E-A3FF-23FBCCB97BAE}" srcOrd="0" destOrd="0" presId="urn:microsoft.com/office/officeart/2008/layout/CaptionedPictures"/>
    <dgm:cxn modelId="{52EC10B6-A043-42A5-B83B-B2FCE87B9E0B}" type="presParOf" srcId="{FC86FAFF-09C3-46B3-8AEC-AC686A87398D}" destId="{3F503B16-7316-4CE4-9ACC-E855DD91203D}" srcOrd="1" destOrd="0" presId="urn:microsoft.com/office/officeart/2008/layout/CaptionedPictures"/>
    <dgm:cxn modelId="{121DA5C8-F530-4721-907B-809CDE1D502A}" type="presParOf" srcId="{FC86FAFF-09C3-46B3-8AEC-AC686A87398D}" destId="{9233529B-BE7C-4FC2-8614-65D01D62A8F7}" srcOrd="2" destOrd="0" presId="urn:microsoft.com/office/officeart/2008/layout/CaptionedPictures"/>
    <dgm:cxn modelId="{1A8EBBFA-7C61-4183-AE16-BCB050BE409E}" type="presParOf" srcId="{9233529B-BE7C-4FC2-8614-65D01D62A8F7}" destId="{B1551579-7661-46B1-AB1E-72456DA5948F}" srcOrd="0" destOrd="0" presId="urn:microsoft.com/office/officeart/2008/layout/CaptionedPictures"/>
    <dgm:cxn modelId="{0B911EDB-2EC9-48C4-AD74-1668288B7DF4}" type="presParOf" srcId="{9233529B-BE7C-4FC2-8614-65D01D62A8F7}" destId="{5C3FDFB8-8A34-4FD5-8A14-C1FD0837D18B}" srcOrd="1" destOrd="0" presId="urn:microsoft.com/office/officeart/2008/layout/CaptionedPictures"/>
    <dgm:cxn modelId="{1F5E50CD-ECA4-49E9-9356-02296DAB5142}" type="presParOf" srcId="{DD59C148-510F-4790-B3E8-824A1224F3B9}" destId="{54B3AB14-23F4-4E3E-901E-E9E1D1E38352}" srcOrd="3" destOrd="0" presId="urn:microsoft.com/office/officeart/2008/layout/CaptionedPictures"/>
    <dgm:cxn modelId="{5D1B5A2A-627F-48A4-B979-BA2E74311071}" type="presParOf" srcId="{DD59C148-510F-4790-B3E8-824A1224F3B9}" destId="{833176D8-36E9-4EBE-806E-BB893421C954}" srcOrd="4" destOrd="0" presId="urn:microsoft.com/office/officeart/2008/layout/CaptionedPictures"/>
    <dgm:cxn modelId="{F56B19F4-A04A-4B29-85CA-7577C2533097}" type="presParOf" srcId="{833176D8-36E9-4EBE-806E-BB893421C954}" destId="{45397F81-DBB4-4D1E-B04A-6189DE268EA1}" srcOrd="0" destOrd="0" presId="urn:microsoft.com/office/officeart/2008/layout/CaptionedPictures"/>
    <dgm:cxn modelId="{F25BC605-3BAD-403B-9847-688BB0D8EA99}" type="presParOf" srcId="{833176D8-36E9-4EBE-806E-BB893421C954}" destId="{F58870CC-2F41-4369-9015-E9217DED77F1}" srcOrd="1" destOrd="0" presId="urn:microsoft.com/office/officeart/2008/layout/CaptionedPictures"/>
    <dgm:cxn modelId="{1EF70581-7289-4CB1-B2C1-5FFD2A66D926}" type="presParOf" srcId="{833176D8-36E9-4EBE-806E-BB893421C954}" destId="{9FA1AAE1-3CBB-4034-843D-CF41536B1F32}" srcOrd="2" destOrd="0" presId="urn:microsoft.com/office/officeart/2008/layout/CaptionedPictures"/>
    <dgm:cxn modelId="{68EC8756-7796-4810-88CB-7B90C249BF2A}" type="presParOf" srcId="{9FA1AAE1-3CBB-4034-843D-CF41536B1F32}" destId="{3151DD4C-9CE0-483B-95DC-0C9983810D1E}" srcOrd="0" destOrd="0" presId="urn:microsoft.com/office/officeart/2008/layout/CaptionedPictures"/>
    <dgm:cxn modelId="{DEBE7430-439F-4B62-885F-0E84E17996F7}" type="presParOf" srcId="{9FA1AAE1-3CBB-4034-843D-CF41536B1F32}" destId="{46D2920B-834E-4633-B42A-22424FAD10F1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351B2AF-3C8D-44B9-B61B-E13159F489F2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</dgm:pt>
    <dgm:pt modelId="{CE2EABC3-7F5F-4AE1-BC30-94037098E93F}">
      <dgm:prSet phldrT="[Text]" custT="1"/>
      <dgm:spPr/>
      <dgm:t>
        <a:bodyPr/>
        <a:lstStyle/>
        <a:p>
          <a:r>
            <a:rPr lang="az-Latn-AZ" sz="5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31</a:t>
          </a:r>
          <a:r>
            <a:rPr lang="az-Latn-AZ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T</a:t>
          </a:r>
          <a:r>
            <a:rPr lang="ru-RU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əlim</a:t>
          </a:r>
          <a:r>
            <a: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seminar</a:t>
          </a:r>
          <a:r>
            <a: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və</a:t>
          </a:r>
          <a:r>
            <a: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icma</a:t>
          </a:r>
          <a:r>
            <a: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görüşləri</a:t>
          </a:r>
          <a:endParaRPr lang="az-Latn-AZ" sz="32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BD89E4-56AB-456A-94B4-5FC478656D15}" type="parTrans" cxnId="{7BF23225-3C85-43D0-86D0-28323E1BEFED}">
      <dgm:prSet/>
      <dgm:spPr/>
      <dgm:t>
        <a:bodyPr/>
        <a:lstStyle/>
        <a:p>
          <a:endParaRPr lang="en-US"/>
        </a:p>
      </dgm:t>
    </dgm:pt>
    <dgm:pt modelId="{1EF719FE-5ECF-461C-9543-46BD96BA0ADB}" type="sibTrans" cxnId="{7BF23225-3C85-43D0-86D0-28323E1BEFED}">
      <dgm:prSet/>
      <dgm:spPr/>
      <dgm:t>
        <a:bodyPr/>
        <a:lstStyle/>
        <a:p>
          <a:endParaRPr lang="en-US"/>
        </a:p>
      </dgm:t>
    </dgm:pt>
    <dgm:pt modelId="{15A79250-DE64-460E-AAE3-63DF1EFACCFD}">
      <dgm:prSet phldrT="[Text]" custT="1"/>
      <dgm:spPr/>
      <dgm:t>
        <a:bodyPr/>
        <a:lstStyle/>
        <a:p>
          <a:r>
            <a:rPr lang="az-Latn-AZ" sz="5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  <a:p>
          <a:r>
            <a:rPr lang="az-Latn-AZ" sz="5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layihə</a:t>
          </a:r>
          <a:endParaRPr lang="en-US" sz="5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00F47E-90A2-4406-8614-5F6601AE2CB1}" type="parTrans" cxnId="{BC3B25A4-3FF2-4979-ADCE-0F43020576FD}">
      <dgm:prSet/>
      <dgm:spPr/>
      <dgm:t>
        <a:bodyPr/>
        <a:lstStyle/>
        <a:p>
          <a:endParaRPr lang="en-US"/>
        </a:p>
      </dgm:t>
    </dgm:pt>
    <dgm:pt modelId="{C4B72169-C8DA-4025-A02B-92D6953694D5}" type="sibTrans" cxnId="{BC3B25A4-3FF2-4979-ADCE-0F43020576FD}">
      <dgm:prSet/>
      <dgm:spPr/>
      <dgm:t>
        <a:bodyPr/>
        <a:lstStyle/>
        <a:p>
          <a:endParaRPr lang="en-US"/>
        </a:p>
      </dgm:t>
    </dgm:pt>
    <dgm:pt modelId="{10AB8C35-92C6-43AD-AA41-4892266D6437}">
      <dgm:prSet phldrT="[Text]" custT="1"/>
      <dgm:spPr/>
      <dgm:t>
        <a:bodyPr/>
        <a:lstStyle/>
        <a:p>
          <a:r>
            <a:rPr lang="az-Latn-AZ" sz="5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2213</a:t>
          </a:r>
        </a:p>
        <a:p>
          <a:r>
            <a:rPr lang="az-Latn-AZ" sz="5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iştirakçı</a:t>
          </a:r>
          <a:endParaRPr lang="en-US" sz="5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7B985F-B270-4D22-9F25-3AD0A05BD060}" type="parTrans" cxnId="{0E0D3C0E-B2C7-4316-8FF6-ED041F16483C}">
      <dgm:prSet/>
      <dgm:spPr/>
      <dgm:t>
        <a:bodyPr/>
        <a:lstStyle/>
        <a:p>
          <a:endParaRPr lang="en-US"/>
        </a:p>
      </dgm:t>
    </dgm:pt>
    <dgm:pt modelId="{6150DB0A-92DB-42D0-B803-C85A5FEEBB2C}" type="sibTrans" cxnId="{0E0D3C0E-B2C7-4316-8FF6-ED041F16483C}">
      <dgm:prSet/>
      <dgm:spPr/>
      <dgm:t>
        <a:bodyPr/>
        <a:lstStyle/>
        <a:p>
          <a:endParaRPr lang="en-US"/>
        </a:p>
      </dgm:t>
    </dgm:pt>
    <dgm:pt modelId="{5D5FFC61-53B9-40D6-99F6-FB34E60A5FF9}" type="pres">
      <dgm:prSet presAssocID="{B351B2AF-3C8D-44B9-B61B-E13159F489F2}" presName="CompostProcess" presStyleCnt="0">
        <dgm:presLayoutVars>
          <dgm:dir/>
          <dgm:resizeHandles val="exact"/>
        </dgm:presLayoutVars>
      </dgm:prSet>
      <dgm:spPr/>
    </dgm:pt>
    <dgm:pt modelId="{F6225590-84B7-44F7-8910-2C980A6C10EC}" type="pres">
      <dgm:prSet presAssocID="{B351B2AF-3C8D-44B9-B61B-E13159F489F2}" presName="arrow" presStyleLbl="bgShp" presStyleIdx="0" presStyleCnt="1"/>
      <dgm:spPr/>
    </dgm:pt>
    <dgm:pt modelId="{FCEF97C5-FF7B-4359-A36B-DB06B09C17A3}" type="pres">
      <dgm:prSet presAssocID="{B351B2AF-3C8D-44B9-B61B-E13159F489F2}" presName="linearProcess" presStyleCnt="0"/>
      <dgm:spPr/>
    </dgm:pt>
    <dgm:pt modelId="{E6420953-59AB-4AD0-AAB8-96307924AFEF}" type="pres">
      <dgm:prSet presAssocID="{CE2EABC3-7F5F-4AE1-BC30-94037098E93F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BF0AE5-3337-4EB2-9ECB-54BCAE1018DA}" type="pres">
      <dgm:prSet presAssocID="{1EF719FE-5ECF-461C-9543-46BD96BA0ADB}" presName="sibTrans" presStyleCnt="0"/>
      <dgm:spPr/>
    </dgm:pt>
    <dgm:pt modelId="{A8499B2C-A425-4757-B088-BE33ED0EB4AF}" type="pres">
      <dgm:prSet presAssocID="{15A79250-DE64-460E-AAE3-63DF1EFACCFD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3C313B-FAB4-4940-B398-48D213E3857A}" type="pres">
      <dgm:prSet presAssocID="{C4B72169-C8DA-4025-A02B-92D6953694D5}" presName="sibTrans" presStyleCnt="0"/>
      <dgm:spPr/>
    </dgm:pt>
    <dgm:pt modelId="{24D844CD-BA52-4AF6-85BC-D774B9214613}" type="pres">
      <dgm:prSet presAssocID="{10AB8C35-92C6-43AD-AA41-4892266D6437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E0D3C0E-B2C7-4316-8FF6-ED041F16483C}" srcId="{B351B2AF-3C8D-44B9-B61B-E13159F489F2}" destId="{10AB8C35-92C6-43AD-AA41-4892266D6437}" srcOrd="2" destOrd="0" parTransId="{1F7B985F-B270-4D22-9F25-3AD0A05BD060}" sibTransId="{6150DB0A-92DB-42D0-B803-C85A5FEEBB2C}"/>
    <dgm:cxn modelId="{7BF23225-3C85-43D0-86D0-28323E1BEFED}" srcId="{B351B2AF-3C8D-44B9-B61B-E13159F489F2}" destId="{CE2EABC3-7F5F-4AE1-BC30-94037098E93F}" srcOrd="0" destOrd="0" parTransId="{7FBD89E4-56AB-456A-94B4-5FC478656D15}" sibTransId="{1EF719FE-5ECF-461C-9543-46BD96BA0ADB}"/>
    <dgm:cxn modelId="{7829780D-4903-4E6A-AB46-6CD7F5DB9669}" type="presOf" srcId="{B351B2AF-3C8D-44B9-B61B-E13159F489F2}" destId="{5D5FFC61-53B9-40D6-99F6-FB34E60A5FF9}" srcOrd="0" destOrd="0" presId="urn:microsoft.com/office/officeart/2005/8/layout/hProcess9"/>
    <dgm:cxn modelId="{2A6F5B55-EE68-4507-A3AA-1A686A148401}" type="presOf" srcId="{CE2EABC3-7F5F-4AE1-BC30-94037098E93F}" destId="{E6420953-59AB-4AD0-AAB8-96307924AFEF}" srcOrd="0" destOrd="0" presId="urn:microsoft.com/office/officeart/2005/8/layout/hProcess9"/>
    <dgm:cxn modelId="{20860459-370B-4634-A1BB-B90EF5A5BD50}" type="presOf" srcId="{10AB8C35-92C6-43AD-AA41-4892266D6437}" destId="{24D844CD-BA52-4AF6-85BC-D774B9214613}" srcOrd="0" destOrd="0" presId="urn:microsoft.com/office/officeart/2005/8/layout/hProcess9"/>
    <dgm:cxn modelId="{A6144370-9D99-4AD1-9B5A-F922D9BF1367}" type="presOf" srcId="{15A79250-DE64-460E-AAE3-63DF1EFACCFD}" destId="{A8499B2C-A425-4757-B088-BE33ED0EB4AF}" srcOrd="0" destOrd="0" presId="urn:microsoft.com/office/officeart/2005/8/layout/hProcess9"/>
    <dgm:cxn modelId="{BC3B25A4-3FF2-4979-ADCE-0F43020576FD}" srcId="{B351B2AF-3C8D-44B9-B61B-E13159F489F2}" destId="{15A79250-DE64-460E-AAE3-63DF1EFACCFD}" srcOrd="1" destOrd="0" parTransId="{B500F47E-90A2-4406-8614-5F6601AE2CB1}" sibTransId="{C4B72169-C8DA-4025-A02B-92D6953694D5}"/>
    <dgm:cxn modelId="{C7F09790-DA68-4A8D-9F48-D4796FCC1F6A}" type="presParOf" srcId="{5D5FFC61-53B9-40D6-99F6-FB34E60A5FF9}" destId="{F6225590-84B7-44F7-8910-2C980A6C10EC}" srcOrd="0" destOrd="0" presId="urn:microsoft.com/office/officeart/2005/8/layout/hProcess9"/>
    <dgm:cxn modelId="{D4FCF075-F04D-48C1-BDFE-9BA970C4A7AC}" type="presParOf" srcId="{5D5FFC61-53B9-40D6-99F6-FB34E60A5FF9}" destId="{FCEF97C5-FF7B-4359-A36B-DB06B09C17A3}" srcOrd="1" destOrd="0" presId="urn:microsoft.com/office/officeart/2005/8/layout/hProcess9"/>
    <dgm:cxn modelId="{75F66F2F-4D6F-4086-8461-8D4D76BDAB05}" type="presParOf" srcId="{FCEF97C5-FF7B-4359-A36B-DB06B09C17A3}" destId="{E6420953-59AB-4AD0-AAB8-96307924AFEF}" srcOrd="0" destOrd="0" presId="urn:microsoft.com/office/officeart/2005/8/layout/hProcess9"/>
    <dgm:cxn modelId="{95A3688A-242E-4596-BA19-C5352AE615F4}" type="presParOf" srcId="{FCEF97C5-FF7B-4359-A36B-DB06B09C17A3}" destId="{53BF0AE5-3337-4EB2-9ECB-54BCAE1018DA}" srcOrd="1" destOrd="0" presId="urn:microsoft.com/office/officeart/2005/8/layout/hProcess9"/>
    <dgm:cxn modelId="{A954DA8D-46DC-426D-824F-F214B0066E9A}" type="presParOf" srcId="{FCEF97C5-FF7B-4359-A36B-DB06B09C17A3}" destId="{A8499B2C-A425-4757-B088-BE33ED0EB4AF}" srcOrd="2" destOrd="0" presId="urn:microsoft.com/office/officeart/2005/8/layout/hProcess9"/>
    <dgm:cxn modelId="{FAF81903-82F1-404A-BFE9-BE4F71FEA33B}" type="presParOf" srcId="{FCEF97C5-FF7B-4359-A36B-DB06B09C17A3}" destId="{903C313B-FAB4-4940-B398-48D213E3857A}" srcOrd="3" destOrd="0" presId="urn:microsoft.com/office/officeart/2005/8/layout/hProcess9"/>
    <dgm:cxn modelId="{77D9882D-9896-4E9B-BCDA-0704A74C69CA}" type="presParOf" srcId="{FCEF97C5-FF7B-4359-A36B-DB06B09C17A3}" destId="{24D844CD-BA52-4AF6-85BC-D774B921461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2D2BBCE-F0F4-4FBF-9C4D-B438069810F9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547B8798-4E2C-440E-927A-DB003BD28ED3}">
      <dgm:prSet phldrT="[Текст]" custT="1"/>
      <dgm:spPr/>
      <dgm:t>
        <a:bodyPr/>
        <a:lstStyle/>
        <a:p>
          <a:r>
            <a:rPr lang="az-Latn-AZ" sz="2800" b="1" cap="none" dirty="0" smtClean="0">
              <a:latin typeface="Times New Roman" pitchFamily="18" charset="0"/>
              <a:cs typeface="Times New Roman" pitchFamily="18" charset="0"/>
            </a:rPr>
            <a:t>Azərbaycan Respublikası Prezidentinin 8 may 2012-ci il tarixli fərmanı ilə təsdiq edilmiş</a:t>
          </a:r>
        </a:p>
        <a:p>
          <a:r>
            <a:rPr lang="az-Latn-AZ" sz="2800" b="1" cap="none" dirty="0" smtClean="0">
              <a:latin typeface="Times New Roman" pitchFamily="18" charset="0"/>
              <a:cs typeface="Times New Roman" pitchFamily="18" charset="0"/>
            </a:rPr>
            <a:t> “Uşaq hüquqlarının həyata keçirilməsinə dövlət nəzarəti qaydası”</a:t>
          </a:r>
        </a:p>
        <a:p>
          <a:endParaRPr lang="az-Latn-AZ" sz="2800" b="1" cap="none" dirty="0" smtClean="0">
            <a:latin typeface="Times New Roman" pitchFamily="18" charset="0"/>
            <a:cs typeface="Times New Roman" pitchFamily="18" charset="0"/>
          </a:endParaRPr>
        </a:p>
        <a:p>
          <a:r>
            <a:rPr lang="az-Latn-AZ" sz="2800" i="1" dirty="0" smtClean="0">
              <a:latin typeface="Times New Roman" pitchFamily="18" charset="0"/>
              <a:cs typeface="Times New Roman" pitchFamily="18" charset="0"/>
            </a:rPr>
            <a:t>•2021-ci il üzrə ölkə hesabatı </a:t>
          </a:r>
        </a:p>
        <a:p>
          <a:r>
            <a:rPr lang="az-Latn-AZ" sz="2800" i="1" dirty="0" smtClean="0">
              <a:latin typeface="Times New Roman" pitchFamily="18" charset="0"/>
              <a:cs typeface="Times New Roman" pitchFamily="18" charset="0"/>
            </a:rPr>
            <a:t>•</a:t>
          </a:r>
          <a:r>
            <a:rPr lang="en-US" sz="2800" i="1" dirty="0" smtClean="0">
              <a:latin typeface="Times New Roman" pitchFamily="18" charset="0"/>
              <a:cs typeface="Times New Roman" pitchFamily="18" charset="0"/>
            </a:rPr>
            <a:t>5 </a:t>
          </a:r>
          <a:r>
            <a:rPr lang="az-Latn-AZ" sz="2800" i="1" dirty="0" smtClean="0">
              <a:latin typeface="Times New Roman" pitchFamily="18" charset="0"/>
              <a:cs typeface="Times New Roman" pitchFamily="18" charset="0"/>
            </a:rPr>
            <a:t>dövri və 1 növbədənkənar monitorinq </a:t>
          </a:r>
          <a:r>
            <a:rPr lang="en-US" sz="2800" b="1" cap="none" dirty="0" smtClean="0">
              <a:latin typeface="Times New Roman" pitchFamily="18" charset="0"/>
              <a:cs typeface="Times New Roman" pitchFamily="18" charset="0"/>
            </a:rPr>
            <a:t/>
          </a:r>
          <a:br>
            <a:rPr lang="en-US" sz="2800" b="1" cap="none" dirty="0" smtClean="0">
              <a:latin typeface="Times New Roman" pitchFamily="18" charset="0"/>
              <a:cs typeface="Times New Roman" pitchFamily="18" charset="0"/>
            </a:rPr>
          </a:br>
          <a:endParaRPr lang="en-US" sz="2800" dirty="0"/>
        </a:p>
      </dgm:t>
    </dgm:pt>
    <dgm:pt modelId="{5E6A921A-388A-4090-84DF-2C045BC7A343}" type="parTrans" cxnId="{6C3FBB9F-A2B5-4851-8524-AA4F8804D752}">
      <dgm:prSet/>
      <dgm:spPr/>
      <dgm:t>
        <a:bodyPr/>
        <a:lstStyle/>
        <a:p>
          <a:endParaRPr lang="en-US"/>
        </a:p>
      </dgm:t>
    </dgm:pt>
    <dgm:pt modelId="{63A0C02E-142F-44AF-A2CB-A13B54F78392}" type="sibTrans" cxnId="{6C3FBB9F-A2B5-4851-8524-AA4F8804D752}">
      <dgm:prSet/>
      <dgm:spPr/>
      <dgm:t>
        <a:bodyPr/>
        <a:lstStyle/>
        <a:p>
          <a:endParaRPr lang="en-US"/>
        </a:p>
      </dgm:t>
    </dgm:pt>
    <dgm:pt modelId="{FF007ED8-BD15-42A3-817D-99BAD4A51456}" type="pres">
      <dgm:prSet presAssocID="{12D2BBCE-F0F4-4FBF-9C4D-B438069810F9}" presName="linearFlow" presStyleCnt="0">
        <dgm:presLayoutVars>
          <dgm:dir/>
          <dgm:resizeHandles val="exact"/>
        </dgm:presLayoutVars>
      </dgm:prSet>
      <dgm:spPr/>
    </dgm:pt>
    <dgm:pt modelId="{5E1536ED-F024-4547-9163-ACEEB4CAAE05}" type="pres">
      <dgm:prSet presAssocID="{547B8798-4E2C-440E-927A-DB003BD28ED3}" presName="composite" presStyleCnt="0"/>
      <dgm:spPr/>
    </dgm:pt>
    <dgm:pt modelId="{8765708A-0F17-4C3A-B733-830F5E9DF7EA}" type="pres">
      <dgm:prSet presAssocID="{547B8798-4E2C-440E-927A-DB003BD28ED3}" presName="imgShp" presStyleLbl="fgImgPlace1" presStyleIdx="0" presStyleCnt="1" custScaleX="105071" custScaleY="11112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04723DD-5970-4D12-8E95-BD70D9106352}" type="pres">
      <dgm:prSet presAssocID="{547B8798-4E2C-440E-927A-DB003BD28ED3}" presName="txShp" presStyleLbl="node1" presStyleIdx="0" presStyleCnt="1" custScaleX="130408" custScaleY="1901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3FBB9F-A2B5-4851-8524-AA4F8804D752}" srcId="{12D2BBCE-F0F4-4FBF-9C4D-B438069810F9}" destId="{547B8798-4E2C-440E-927A-DB003BD28ED3}" srcOrd="0" destOrd="0" parTransId="{5E6A921A-388A-4090-84DF-2C045BC7A343}" sibTransId="{63A0C02E-142F-44AF-A2CB-A13B54F78392}"/>
    <dgm:cxn modelId="{8544E456-09C3-4D52-8D61-DC88E287CF14}" type="presOf" srcId="{547B8798-4E2C-440E-927A-DB003BD28ED3}" destId="{504723DD-5970-4D12-8E95-BD70D9106352}" srcOrd="0" destOrd="0" presId="urn:microsoft.com/office/officeart/2005/8/layout/vList3#1"/>
    <dgm:cxn modelId="{F11CDA99-13CC-465D-962F-A2B9727F0841}" type="presOf" srcId="{12D2BBCE-F0F4-4FBF-9C4D-B438069810F9}" destId="{FF007ED8-BD15-42A3-817D-99BAD4A51456}" srcOrd="0" destOrd="0" presId="urn:microsoft.com/office/officeart/2005/8/layout/vList3#1"/>
    <dgm:cxn modelId="{81859689-A6A7-4A03-9EA8-DA5D70477D38}" type="presParOf" srcId="{FF007ED8-BD15-42A3-817D-99BAD4A51456}" destId="{5E1536ED-F024-4547-9163-ACEEB4CAAE05}" srcOrd="0" destOrd="0" presId="urn:microsoft.com/office/officeart/2005/8/layout/vList3#1"/>
    <dgm:cxn modelId="{AF374AAF-E073-4AC3-970F-1DB4586EC8E7}" type="presParOf" srcId="{5E1536ED-F024-4547-9163-ACEEB4CAAE05}" destId="{8765708A-0F17-4C3A-B733-830F5E9DF7EA}" srcOrd="0" destOrd="0" presId="urn:microsoft.com/office/officeart/2005/8/layout/vList3#1"/>
    <dgm:cxn modelId="{3202452A-3AC3-4EAB-9D04-79AE8E2A60BC}" type="presParOf" srcId="{5E1536ED-F024-4547-9163-ACEEB4CAAE05}" destId="{504723DD-5970-4D12-8E95-BD70D9106352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48A4120-A776-4E81-BBBB-34115EBFB9A3}" type="doc">
      <dgm:prSet loTypeId="urn:microsoft.com/office/officeart/2005/8/layout/hList9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E829C6C1-4BF0-432C-AF45-AFE98FE74643}">
      <dgm:prSet phldrT="[Text]" custT="1"/>
      <dgm:spPr/>
      <dgm:t>
        <a:bodyPr/>
        <a:lstStyle/>
        <a:p>
          <a:r>
            <a:rPr lang="az-Latn-AZ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150</a:t>
          </a:r>
        </a:p>
        <a:p>
          <a:r>
            <a:rPr lang="az-Latn-AZ" sz="3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iştirakçı</a:t>
          </a:r>
          <a:endParaRPr lang="en-US" sz="3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0E1CC1-A952-4804-9B5A-99AE72F501C6}" type="parTrans" cxnId="{B6AA3685-E5B8-4C9A-BFC8-3050AFB581BB}">
      <dgm:prSet/>
      <dgm:spPr/>
      <dgm:t>
        <a:bodyPr/>
        <a:lstStyle/>
        <a:p>
          <a:endParaRPr lang="en-US"/>
        </a:p>
      </dgm:t>
    </dgm:pt>
    <dgm:pt modelId="{58D5B6A7-AC52-4D60-9433-89EEB0010A75}" type="sibTrans" cxnId="{B6AA3685-E5B8-4C9A-BFC8-3050AFB581BB}">
      <dgm:prSet/>
      <dgm:spPr/>
      <dgm:t>
        <a:bodyPr/>
        <a:lstStyle/>
        <a:p>
          <a:endParaRPr lang="en-US"/>
        </a:p>
      </dgm:t>
    </dgm:pt>
    <dgm:pt modelId="{E1CE948D-FEEB-4B36-B7F0-D1D731EE9C5B}">
      <dgm:prSet phldrT="[Text]" custT="1"/>
      <dgm:spPr/>
      <dgm:t>
        <a:bodyPr/>
        <a:lstStyle/>
        <a:p>
          <a:endParaRPr lang="az-Latn-AZ" sz="30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az-Latn-AZ" sz="30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az-Latn-AZ" sz="3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Oğuz</a:t>
          </a:r>
        </a:p>
        <a:p>
          <a:r>
            <a:rPr lang="az-Latn-AZ" sz="3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Şəki</a:t>
          </a:r>
        </a:p>
        <a:p>
          <a:r>
            <a:rPr lang="az-Latn-AZ" sz="3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Qax </a:t>
          </a:r>
        </a:p>
        <a:p>
          <a:r>
            <a:rPr lang="az-Latn-AZ" sz="3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Zaqatala</a:t>
          </a:r>
        </a:p>
        <a:p>
          <a:r>
            <a:rPr lang="az-Latn-AZ" sz="3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Balakən</a:t>
          </a:r>
        </a:p>
        <a:p>
          <a:endParaRPr lang="en-US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0941FA-E358-4955-8B1F-4FC1B7B92E33}" type="sibTrans" cxnId="{6BE382FC-8709-46DD-AD5B-AC88D7D22C9F}">
      <dgm:prSet/>
      <dgm:spPr/>
      <dgm:t>
        <a:bodyPr/>
        <a:lstStyle/>
        <a:p>
          <a:endParaRPr lang="en-US"/>
        </a:p>
      </dgm:t>
    </dgm:pt>
    <dgm:pt modelId="{4D968674-3A28-4DD2-AF60-1630903078F8}" type="parTrans" cxnId="{6BE382FC-8709-46DD-AD5B-AC88D7D22C9F}">
      <dgm:prSet/>
      <dgm:spPr/>
      <dgm:t>
        <a:bodyPr/>
        <a:lstStyle/>
        <a:p>
          <a:endParaRPr lang="en-US"/>
        </a:p>
      </dgm:t>
    </dgm:pt>
    <dgm:pt modelId="{FCB160FA-68D4-4176-8D41-27BD740B4073}" type="pres">
      <dgm:prSet presAssocID="{448A4120-A776-4E81-BBBB-34115EBFB9A3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BCA1342-3E8D-45D4-9ABF-DC01965A700B}" type="pres">
      <dgm:prSet presAssocID="{E829C6C1-4BF0-432C-AF45-AFE98FE74643}" presName="posSpace" presStyleCnt="0"/>
      <dgm:spPr/>
      <dgm:t>
        <a:bodyPr/>
        <a:lstStyle/>
        <a:p>
          <a:endParaRPr lang="en-US"/>
        </a:p>
      </dgm:t>
    </dgm:pt>
    <dgm:pt modelId="{691BF91F-4298-442E-99B1-D289DC22DE90}" type="pres">
      <dgm:prSet presAssocID="{E829C6C1-4BF0-432C-AF45-AFE98FE74643}" presName="vertFlow" presStyleCnt="0"/>
      <dgm:spPr/>
      <dgm:t>
        <a:bodyPr/>
        <a:lstStyle/>
        <a:p>
          <a:endParaRPr lang="en-US"/>
        </a:p>
      </dgm:t>
    </dgm:pt>
    <dgm:pt modelId="{24AB66AA-9019-405F-A396-398C0B075CA9}" type="pres">
      <dgm:prSet presAssocID="{E829C6C1-4BF0-432C-AF45-AFE98FE74643}" presName="topSpace" presStyleCnt="0"/>
      <dgm:spPr/>
      <dgm:t>
        <a:bodyPr/>
        <a:lstStyle/>
        <a:p>
          <a:endParaRPr lang="en-US"/>
        </a:p>
      </dgm:t>
    </dgm:pt>
    <dgm:pt modelId="{62EB5B93-A685-49ED-B612-EAA24E18EB8C}" type="pres">
      <dgm:prSet presAssocID="{E829C6C1-4BF0-432C-AF45-AFE98FE74643}" presName="firstComp" presStyleCnt="0"/>
      <dgm:spPr/>
      <dgm:t>
        <a:bodyPr/>
        <a:lstStyle/>
        <a:p>
          <a:endParaRPr lang="en-US"/>
        </a:p>
      </dgm:t>
    </dgm:pt>
    <dgm:pt modelId="{0EE4F760-73B6-4C30-9527-7CAF6D60C1EA}" type="pres">
      <dgm:prSet presAssocID="{E829C6C1-4BF0-432C-AF45-AFE98FE74643}" presName="firstChild" presStyleLbl="bgAccFollowNode1" presStyleIdx="0" presStyleCnt="1" custScaleX="87041" custScaleY="186878" custLinFactNeighborX="-37585" custLinFactNeighborY="709"/>
      <dgm:spPr/>
      <dgm:t>
        <a:bodyPr/>
        <a:lstStyle/>
        <a:p>
          <a:endParaRPr lang="en-US"/>
        </a:p>
      </dgm:t>
    </dgm:pt>
    <dgm:pt modelId="{1D149D5E-B190-4CCE-AC31-3D386F954B88}" type="pres">
      <dgm:prSet presAssocID="{E829C6C1-4BF0-432C-AF45-AFE98FE74643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D657B3-91C8-4C8D-AB42-D3289F5BD3FF}" type="pres">
      <dgm:prSet presAssocID="{E829C6C1-4BF0-432C-AF45-AFE98FE74643}" presName="negSpace" presStyleCnt="0"/>
      <dgm:spPr/>
      <dgm:t>
        <a:bodyPr/>
        <a:lstStyle/>
        <a:p>
          <a:endParaRPr lang="en-US"/>
        </a:p>
      </dgm:t>
    </dgm:pt>
    <dgm:pt modelId="{BCCFE0F5-6AD8-48D8-87FF-238841E0BA7B}" type="pres">
      <dgm:prSet presAssocID="{E829C6C1-4BF0-432C-AF45-AFE98FE74643}" presName="circle" presStyleLbl="node1" presStyleIdx="0" presStyleCnt="1"/>
      <dgm:spPr/>
      <dgm:t>
        <a:bodyPr/>
        <a:lstStyle/>
        <a:p>
          <a:endParaRPr lang="en-US"/>
        </a:p>
      </dgm:t>
    </dgm:pt>
  </dgm:ptLst>
  <dgm:cxnLst>
    <dgm:cxn modelId="{C2E58795-8CB7-4694-8D2D-31044AAA62FA}" type="presOf" srcId="{E829C6C1-4BF0-432C-AF45-AFE98FE74643}" destId="{BCCFE0F5-6AD8-48D8-87FF-238841E0BA7B}" srcOrd="0" destOrd="0" presId="urn:microsoft.com/office/officeart/2005/8/layout/hList9"/>
    <dgm:cxn modelId="{B6AA3685-E5B8-4C9A-BFC8-3050AFB581BB}" srcId="{448A4120-A776-4E81-BBBB-34115EBFB9A3}" destId="{E829C6C1-4BF0-432C-AF45-AFE98FE74643}" srcOrd="0" destOrd="0" parTransId="{900E1CC1-A952-4804-9B5A-99AE72F501C6}" sibTransId="{58D5B6A7-AC52-4D60-9433-89EEB0010A75}"/>
    <dgm:cxn modelId="{4B12C38E-E77D-49B4-B396-A0719CE69D51}" type="presOf" srcId="{448A4120-A776-4E81-BBBB-34115EBFB9A3}" destId="{FCB160FA-68D4-4176-8D41-27BD740B4073}" srcOrd="0" destOrd="0" presId="urn:microsoft.com/office/officeart/2005/8/layout/hList9"/>
    <dgm:cxn modelId="{CC8E280E-AFF6-4F81-B9C7-602D1AE3B360}" type="presOf" srcId="{E1CE948D-FEEB-4B36-B7F0-D1D731EE9C5B}" destId="{1D149D5E-B190-4CCE-AC31-3D386F954B88}" srcOrd="1" destOrd="0" presId="urn:microsoft.com/office/officeart/2005/8/layout/hList9"/>
    <dgm:cxn modelId="{6BE382FC-8709-46DD-AD5B-AC88D7D22C9F}" srcId="{E829C6C1-4BF0-432C-AF45-AFE98FE74643}" destId="{E1CE948D-FEEB-4B36-B7F0-D1D731EE9C5B}" srcOrd="0" destOrd="0" parTransId="{4D968674-3A28-4DD2-AF60-1630903078F8}" sibTransId="{180941FA-E358-4955-8B1F-4FC1B7B92E33}"/>
    <dgm:cxn modelId="{E6AC6F92-E22A-4580-ADA3-042E8AC6721F}" type="presOf" srcId="{E1CE948D-FEEB-4B36-B7F0-D1D731EE9C5B}" destId="{0EE4F760-73B6-4C30-9527-7CAF6D60C1EA}" srcOrd="0" destOrd="0" presId="urn:microsoft.com/office/officeart/2005/8/layout/hList9"/>
    <dgm:cxn modelId="{2DCA3013-02F6-4860-B9AC-DE49EA97DBED}" type="presParOf" srcId="{FCB160FA-68D4-4176-8D41-27BD740B4073}" destId="{9BCA1342-3E8D-45D4-9ABF-DC01965A700B}" srcOrd="0" destOrd="0" presId="urn:microsoft.com/office/officeart/2005/8/layout/hList9"/>
    <dgm:cxn modelId="{556DE08B-F992-4B33-9E3D-3F426827806C}" type="presParOf" srcId="{FCB160FA-68D4-4176-8D41-27BD740B4073}" destId="{691BF91F-4298-442E-99B1-D289DC22DE90}" srcOrd="1" destOrd="0" presId="urn:microsoft.com/office/officeart/2005/8/layout/hList9"/>
    <dgm:cxn modelId="{0A6D5A7E-E8C9-49AE-B2D1-FBEFD7F83D73}" type="presParOf" srcId="{691BF91F-4298-442E-99B1-D289DC22DE90}" destId="{24AB66AA-9019-405F-A396-398C0B075CA9}" srcOrd="0" destOrd="0" presId="urn:microsoft.com/office/officeart/2005/8/layout/hList9"/>
    <dgm:cxn modelId="{71E8DDF9-3E4F-4E42-90E7-B51D42D49DCC}" type="presParOf" srcId="{691BF91F-4298-442E-99B1-D289DC22DE90}" destId="{62EB5B93-A685-49ED-B612-EAA24E18EB8C}" srcOrd="1" destOrd="0" presId="urn:microsoft.com/office/officeart/2005/8/layout/hList9"/>
    <dgm:cxn modelId="{55DF130B-D0CF-4750-BDCE-3CE53478A2F0}" type="presParOf" srcId="{62EB5B93-A685-49ED-B612-EAA24E18EB8C}" destId="{0EE4F760-73B6-4C30-9527-7CAF6D60C1EA}" srcOrd="0" destOrd="0" presId="urn:microsoft.com/office/officeart/2005/8/layout/hList9"/>
    <dgm:cxn modelId="{046A7F86-4934-4F8A-99AB-82E763B2AEF3}" type="presParOf" srcId="{62EB5B93-A685-49ED-B612-EAA24E18EB8C}" destId="{1D149D5E-B190-4CCE-AC31-3D386F954B88}" srcOrd="1" destOrd="0" presId="urn:microsoft.com/office/officeart/2005/8/layout/hList9"/>
    <dgm:cxn modelId="{89C26C58-9EA6-4E7B-AC6B-DE3DBBC14D0B}" type="presParOf" srcId="{FCB160FA-68D4-4176-8D41-27BD740B4073}" destId="{F9D657B3-91C8-4C8D-AB42-D3289F5BD3FF}" srcOrd="2" destOrd="0" presId="urn:microsoft.com/office/officeart/2005/8/layout/hList9"/>
    <dgm:cxn modelId="{0D348A81-80B8-4FA5-B1BC-531385D6FB44}" type="presParOf" srcId="{FCB160FA-68D4-4176-8D41-27BD740B4073}" destId="{BCCFE0F5-6AD8-48D8-87FF-238841E0BA7B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48A4120-A776-4E81-BBBB-34115EBFB9A3}" type="doc">
      <dgm:prSet loTypeId="urn:microsoft.com/office/officeart/2005/8/layout/hList9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E829C6C1-4BF0-432C-AF45-AFE98FE74643}">
      <dgm:prSet phldrT="[Text]" custT="1"/>
      <dgm:spPr/>
      <dgm:t>
        <a:bodyPr/>
        <a:lstStyle/>
        <a:p>
          <a:r>
            <a:rPr lang="az-Latn-AZ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170</a:t>
          </a:r>
        </a:p>
        <a:p>
          <a:r>
            <a:rPr lang="az-Latn-AZ" sz="3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iştirakçı</a:t>
          </a:r>
          <a:endParaRPr lang="en-US" sz="3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0E1CC1-A952-4804-9B5A-99AE72F501C6}" type="parTrans" cxnId="{B6AA3685-E5B8-4C9A-BFC8-3050AFB581BB}">
      <dgm:prSet/>
      <dgm:spPr/>
      <dgm:t>
        <a:bodyPr/>
        <a:lstStyle/>
        <a:p>
          <a:endParaRPr lang="en-US"/>
        </a:p>
      </dgm:t>
    </dgm:pt>
    <dgm:pt modelId="{58D5B6A7-AC52-4D60-9433-89EEB0010A75}" type="sibTrans" cxnId="{B6AA3685-E5B8-4C9A-BFC8-3050AFB581BB}">
      <dgm:prSet/>
      <dgm:spPr/>
      <dgm:t>
        <a:bodyPr/>
        <a:lstStyle/>
        <a:p>
          <a:endParaRPr lang="en-US"/>
        </a:p>
      </dgm:t>
    </dgm:pt>
    <dgm:pt modelId="{E1CE948D-FEEB-4B36-B7F0-D1D731EE9C5B}">
      <dgm:prSet phldrT="[Text]" custT="1"/>
      <dgm:spPr/>
      <dgm:t>
        <a:bodyPr/>
        <a:lstStyle/>
        <a:p>
          <a:pPr algn="l"/>
          <a:endParaRPr lang="az-Latn-AZ" sz="30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r"/>
          <a:r>
            <a:rPr lang="en-US" sz="3000" b="0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Qobustan</a:t>
          </a:r>
          <a:endParaRPr lang="az-Latn-AZ" sz="3000" b="0" i="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r"/>
          <a:r>
            <a:rPr lang="en-US" sz="3000" b="0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Şamaxı</a:t>
          </a:r>
          <a:endParaRPr lang="az-Latn-AZ" sz="3000" b="0" i="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r"/>
          <a:r>
            <a:rPr lang="en-US" sz="30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Ağsu</a:t>
          </a:r>
          <a:endParaRPr lang="az-Latn-AZ" sz="3000" b="0" i="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r"/>
          <a:r>
            <a:rPr lang="en-US" sz="30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İsmayıll</a:t>
          </a:r>
          <a:r>
            <a:rPr lang="az-Latn-AZ" sz="30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ı</a:t>
          </a:r>
        </a:p>
        <a:p>
          <a:pPr algn="r"/>
          <a:r>
            <a:rPr lang="az-Latn-AZ" sz="30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Qəbələ</a:t>
          </a:r>
          <a:endParaRPr lang="en-US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0941FA-E358-4955-8B1F-4FC1B7B92E33}" type="sibTrans" cxnId="{6BE382FC-8709-46DD-AD5B-AC88D7D22C9F}">
      <dgm:prSet/>
      <dgm:spPr/>
      <dgm:t>
        <a:bodyPr/>
        <a:lstStyle/>
        <a:p>
          <a:endParaRPr lang="en-US"/>
        </a:p>
      </dgm:t>
    </dgm:pt>
    <dgm:pt modelId="{4D968674-3A28-4DD2-AF60-1630903078F8}" type="parTrans" cxnId="{6BE382FC-8709-46DD-AD5B-AC88D7D22C9F}">
      <dgm:prSet/>
      <dgm:spPr/>
      <dgm:t>
        <a:bodyPr/>
        <a:lstStyle/>
        <a:p>
          <a:endParaRPr lang="en-US"/>
        </a:p>
      </dgm:t>
    </dgm:pt>
    <dgm:pt modelId="{FCB160FA-68D4-4176-8D41-27BD740B4073}" type="pres">
      <dgm:prSet presAssocID="{448A4120-A776-4E81-BBBB-34115EBFB9A3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BCA1342-3E8D-45D4-9ABF-DC01965A700B}" type="pres">
      <dgm:prSet presAssocID="{E829C6C1-4BF0-432C-AF45-AFE98FE74643}" presName="posSpace" presStyleCnt="0"/>
      <dgm:spPr/>
      <dgm:t>
        <a:bodyPr/>
        <a:lstStyle/>
        <a:p>
          <a:endParaRPr lang="en-US"/>
        </a:p>
      </dgm:t>
    </dgm:pt>
    <dgm:pt modelId="{691BF91F-4298-442E-99B1-D289DC22DE90}" type="pres">
      <dgm:prSet presAssocID="{E829C6C1-4BF0-432C-AF45-AFE98FE74643}" presName="vertFlow" presStyleCnt="0"/>
      <dgm:spPr/>
      <dgm:t>
        <a:bodyPr/>
        <a:lstStyle/>
        <a:p>
          <a:endParaRPr lang="en-US"/>
        </a:p>
      </dgm:t>
    </dgm:pt>
    <dgm:pt modelId="{24AB66AA-9019-405F-A396-398C0B075CA9}" type="pres">
      <dgm:prSet presAssocID="{E829C6C1-4BF0-432C-AF45-AFE98FE74643}" presName="topSpace" presStyleCnt="0"/>
      <dgm:spPr/>
      <dgm:t>
        <a:bodyPr/>
        <a:lstStyle/>
        <a:p>
          <a:endParaRPr lang="en-US"/>
        </a:p>
      </dgm:t>
    </dgm:pt>
    <dgm:pt modelId="{62EB5B93-A685-49ED-B612-EAA24E18EB8C}" type="pres">
      <dgm:prSet presAssocID="{E829C6C1-4BF0-432C-AF45-AFE98FE74643}" presName="firstComp" presStyleCnt="0"/>
      <dgm:spPr/>
      <dgm:t>
        <a:bodyPr/>
        <a:lstStyle/>
        <a:p>
          <a:endParaRPr lang="en-US"/>
        </a:p>
      </dgm:t>
    </dgm:pt>
    <dgm:pt modelId="{0EE4F760-73B6-4C30-9527-7CAF6D60C1EA}" type="pres">
      <dgm:prSet presAssocID="{E829C6C1-4BF0-432C-AF45-AFE98FE74643}" presName="firstChild" presStyleLbl="bgAccFollowNode1" presStyleIdx="0" presStyleCnt="1" custScaleX="87041" custScaleY="186878" custLinFactNeighborX="-62576" custLinFactNeighborY="-2836"/>
      <dgm:spPr/>
      <dgm:t>
        <a:bodyPr/>
        <a:lstStyle/>
        <a:p>
          <a:endParaRPr lang="en-US"/>
        </a:p>
      </dgm:t>
    </dgm:pt>
    <dgm:pt modelId="{1D149D5E-B190-4CCE-AC31-3D386F954B88}" type="pres">
      <dgm:prSet presAssocID="{E829C6C1-4BF0-432C-AF45-AFE98FE74643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D657B3-91C8-4C8D-AB42-D3289F5BD3FF}" type="pres">
      <dgm:prSet presAssocID="{E829C6C1-4BF0-432C-AF45-AFE98FE74643}" presName="negSpace" presStyleCnt="0"/>
      <dgm:spPr/>
      <dgm:t>
        <a:bodyPr/>
        <a:lstStyle/>
        <a:p>
          <a:endParaRPr lang="en-US"/>
        </a:p>
      </dgm:t>
    </dgm:pt>
    <dgm:pt modelId="{BCCFE0F5-6AD8-48D8-87FF-238841E0BA7B}" type="pres">
      <dgm:prSet presAssocID="{E829C6C1-4BF0-432C-AF45-AFE98FE74643}" presName="circle" presStyleLbl="node1" presStyleIdx="0" presStyleCnt="1" custLinFactNeighborX="52426" custLinFactNeighborY="-5675"/>
      <dgm:spPr/>
      <dgm:t>
        <a:bodyPr/>
        <a:lstStyle/>
        <a:p>
          <a:endParaRPr lang="en-US"/>
        </a:p>
      </dgm:t>
    </dgm:pt>
  </dgm:ptLst>
  <dgm:cxnLst>
    <dgm:cxn modelId="{CC8C806D-0FF7-46FB-83A0-06FE00FCCB12}" type="presOf" srcId="{E1CE948D-FEEB-4B36-B7F0-D1D731EE9C5B}" destId="{1D149D5E-B190-4CCE-AC31-3D386F954B88}" srcOrd="1" destOrd="0" presId="urn:microsoft.com/office/officeart/2005/8/layout/hList9"/>
    <dgm:cxn modelId="{B6AA3685-E5B8-4C9A-BFC8-3050AFB581BB}" srcId="{448A4120-A776-4E81-BBBB-34115EBFB9A3}" destId="{E829C6C1-4BF0-432C-AF45-AFE98FE74643}" srcOrd="0" destOrd="0" parTransId="{900E1CC1-A952-4804-9B5A-99AE72F501C6}" sibTransId="{58D5B6A7-AC52-4D60-9433-89EEB0010A75}"/>
    <dgm:cxn modelId="{B897F1E5-28C0-4E98-A777-8EAC0737F9F9}" type="presOf" srcId="{448A4120-A776-4E81-BBBB-34115EBFB9A3}" destId="{FCB160FA-68D4-4176-8D41-27BD740B4073}" srcOrd="0" destOrd="0" presId="urn:microsoft.com/office/officeart/2005/8/layout/hList9"/>
    <dgm:cxn modelId="{A8EB807E-354C-41A0-AA34-EFE28FCAAF72}" type="presOf" srcId="{E1CE948D-FEEB-4B36-B7F0-D1D731EE9C5B}" destId="{0EE4F760-73B6-4C30-9527-7CAF6D60C1EA}" srcOrd="0" destOrd="0" presId="urn:microsoft.com/office/officeart/2005/8/layout/hList9"/>
    <dgm:cxn modelId="{6BE382FC-8709-46DD-AD5B-AC88D7D22C9F}" srcId="{E829C6C1-4BF0-432C-AF45-AFE98FE74643}" destId="{E1CE948D-FEEB-4B36-B7F0-D1D731EE9C5B}" srcOrd="0" destOrd="0" parTransId="{4D968674-3A28-4DD2-AF60-1630903078F8}" sibTransId="{180941FA-E358-4955-8B1F-4FC1B7B92E33}"/>
    <dgm:cxn modelId="{C1655F5A-0743-475C-8D94-274BC511E390}" type="presOf" srcId="{E829C6C1-4BF0-432C-AF45-AFE98FE74643}" destId="{BCCFE0F5-6AD8-48D8-87FF-238841E0BA7B}" srcOrd="0" destOrd="0" presId="urn:microsoft.com/office/officeart/2005/8/layout/hList9"/>
    <dgm:cxn modelId="{FD62E85F-B6D4-4A55-B4D0-3AEAACC0EFEB}" type="presParOf" srcId="{FCB160FA-68D4-4176-8D41-27BD740B4073}" destId="{9BCA1342-3E8D-45D4-9ABF-DC01965A700B}" srcOrd="0" destOrd="0" presId="urn:microsoft.com/office/officeart/2005/8/layout/hList9"/>
    <dgm:cxn modelId="{606B223C-1453-4F85-B99A-E80A9C3EB75E}" type="presParOf" srcId="{FCB160FA-68D4-4176-8D41-27BD740B4073}" destId="{691BF91F-4298-442E-99B1-D289DC22DE90}" srcOrd="1" destOrd="0" presId="urn:microsoft.com/office/officeart/2005/8/layout/hList9"/>
    <dgm:cxn modelId="{C9AAFA68-0ABB-476E-9221-242DD9818636}" type="presParOf" srcId="{691BF91F-4298-442E-99B1-D289DC22DE90}" destId="{24AB66AA-9019-405F-A396-398C0B075CA9}" srcOrd="0" destOrd="0" presId="urn:microsoft.com/office/officeart/2005/8/layout/hList9"/>
    <dgm:cxn modelId="{F9BF6725-C49D-45DC-93AD-4E29E05E59E9}" type="presParOf" srcId="{691BF91F-4298-442E-99B1-D289DC22DE90}" destId="{62EB5B93-A685-49ED-B612-EAA24E18EB8C}" srcOrd="1" destOrd="0" presId="urn:microsoft.com/office/officeart/2005/8/layout/hList9"/>
    <dgm:cxn modelId="{F6D716F0-BF62-49E6-8E51-360D82789F5F}" type="presParOf" srcId="{62EB5B93-A685-49ED-B612-EAA24E18EB8C}" destId="{0EE4F760-73B6-4C30-9527-7CAF6D60C1EA}" srcOrd="0" destOrd="0" presId="urn:microsoft.com/office/officeart/2005/8/layout/hList9"/>
    <dgm:cxn modelId="{13E8BFFF-593E-4BA0-896D-DC12A4693706}" type="presParOf" srcId="{62EB5B93-A685-49ED-B612-EAA24E18EB8C}" destId="{1D149D5E-B190-4CCE-AC31-3D386F954B88}" srcOrd="1" destOrd="0" presId="urn:microsoft.com/office/officeart/2005/8/layout/hList9"/>
    <dgm:cxn modelId="{8D013650-0605-4084-9DB7-3D68D1C36EE6}" type="presParOf" srcId="{FCB160FA-68D4-4176-8D41-27BD740B4073}" destId="{F9D657B3-91C8-4C8D-AB42-D3289F5BD3FF}" srcOrd="2" destOrd="0" presId="urn:microsoft.com/office/officeart/2005/8/layout/hList9"/>
    <dgm:cxn modelId="{904351CA-D348-4292-B584-D9317816F3FA}" type="presParOf" srcId="{FCB160FA-68D4-4176-8D41-27BD740B4073}" destId="{BCCFE0F5-6AD8-48D8-87FF-238841E0BA7B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48A4120-A776-4E81-BBBB-34115EBFB9A3}" type="doc">
      <dgm:prSet loTypeId="urn:microsoft.com/office/officeart/2005/8/layout/hList9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829C6C1-4BF0-432C-AF45-AFE98FE74643}">
      <dgm:prSet phldrT="[Text]" custT="1"/>
      <dgm:spPr/>
      <dgm:t>
        <a:bodyPr/>
        <a:lstStyle/>
        <a:p>
          <a:r>
            <a:rPr lang="az-Latn-AZ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410 layihə</a:t>
          </a:r>
          <a:endParaRPr lang="en-US" sz="3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0E1CC1-A952-4804-9B5A-99AE72F501C6}" type="parTrans" cxnId="{B6AA3685-E5B8-4C9A-BFC8-3050AFB581BB}">
      <dgm:prSet/>
      <dgm:spPr/>
      <dgm:t>
        <a:bodyPr/>
        <a:lstStyle/>
        <a:p>
          <a:endParaRPr lang="en-US"/>
        </a:p>
      </dgm:t>
    </dgm:pt>
    <dgm:pt modelId="{58D5B6A7-AC52-4D60-9433-89EEB0010A75}" type="sibTrans" cxnId="{B6AA3685-E5B8-4C9A-BFC8-3050AFB581BB}">
      <dgm:prSet/>
      <dgm:spPr/>
      <dgm:t>
        <a:bodyPr/>
        <a:lstStyle/>
        <a:p>
          <a:endParaRPr lang="en-US"/>
        </a:p>
      </dgm:t>
    </dgm:pt>
    <dgm:pt modelId="{E1CE948D-FEEB-4B36-B7F0-D1D731EE9C5B}">
      <dgm:prSet phldrT="[Text]" custT="1"/>
      <dgm:spPr/>
      <dgm:t>
        <a:bodyPr/>
        <a:lstStyle/>
        <a:p>
          <a:pPr algn="l"/>
          <a:endParaRPr lang="az-Latn-AZ" sz="2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az-Latn-AZ" sz="2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az-Latn-AZ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180 </a:t>
          </a:r>
        </a:p>
        <a:p>
          <a:pPr algn="ctr"/>
          <a:r>
            <a:rPr lang="az-Latn-AZ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uşaq</a:t>
          </a:r>
        </a:p>
        <a:p>
          <a:pPr algn="l"/>
          <a:endParaRPr 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0941FA-E358-4955-8B1F-4FC1B7B92E33}" type="sibTrans" cxnId="{6BE382FC-8709-46DD-AD5B-AC88D7D22C9F}">
      <dgm:prSet/>
      <dgm:spPr/>
      <dgm:t>
        <a:bodyPr/>
        <a:lstStyle/>
        <a:p>
          <a:endParaRPr lang="en-US"/>
        </a:p>
      </dgm:t>
    </dgm:pt>
    <dgm:pt modelId="{4D968674-3A28-4DD2-AF60-1630903078F8}" type="parTrans" cxnId="{6BE382FC-8709-46DD-AD5B-AC88D7D22C9F}">
      <dgm:prSet/>
      <dgm:spPr/>
      <dgm:t>
        <a:bodyPr/>
        <a:lstStyle/>
        <a:p>
          <a:endParaRPr lang="en-US"/>
        </a:p>
      </dgm:t>
    </dgm:pt>
    <dgm:pt modelId="{FCC514BF-FCDE-4DF8-9649-71DA0886273E}">
      <dgm:prSet phldrT="[Text]" custT="1"/>
      <dgm:spPr/>
      <dgm:t>
        <a:bodyPr/>
        <a:lstStyle/>
        <a:p>
          <a:pPr algn="l"/>
          <a:endParaRPr lang="az-Latn-AZ" sz="36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az-Latn-AZ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 </a:t>
          </a:r>
        </a:p>
        <a:p>
          <a:pPr algn="ctr"/>
          <a:r>
            <a:rPr lang="az-Latn-AZ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qalib layihə</a:t>
          </a:r>
        </a:p>
        <a:p>
          <a:pPr algn="l"/>
          <a:endParaRPr lang="en-US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53A28F-F8B1-45B1-B828-8D2E3B6BEA79}" type="parTrans" cxnId="{80E08FD9-D809-4B82-95CD-BE731E49F978}">
      <dgm:prSet/>
      <dgm:spPr/>
      <dgm:t>
        <a:bodyPr/>
        <a:lstStyle/>
        <a:p>
          <a:endParaRPr lang="en-US"/>
        </a:p>
      </dgm:t>
    </dgm:pt>
    <dgm:pt modelId="{A4B2EC58-E59B-4E28-85A8-D3809067BD5B}" type="sibTrans" cxnId="{80E08FD9-D809-4B82-95CD-BE731E49F978}">
      <dgm:prSet/>
      <dgm:spPr/>
      <dgm:t>
        <a:bodyPr/>
        <a:lstStyle/>
        <a:p>
          <a:endParaRPr lang="en-US"/>
        </a:p>
      </dgm:t>
    </dgm:pt>
    <dgm:pt modelId="{FCB160FA-68D4-4176-8D41-27BD740B4073}" type="pres">
      <dgm:prSet presAssocID="{448A4120-A776-4E81-BBBB-34115EBFB9A3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BCA1342-3E8D-45D4-9ABF-DC01965A700B}" type="pres">
      <dgm:prSet presAssocID="{E829C6C1-4BF0-432C-AF45-AFE98FE74643}" presName="posSpace" presStyleCnt="0"/>
      <dgm:spPr/>
      <dgm:t>
        <a:bodyPr/>
        <a:lstStyle/>
        <a:p>
          <a:endParaRPr lang="en-US"/>
        </a:p>
      </dgm:t>
    </dgm:pt>
    <dgm:pt modelId="{691BF91F-4298-442E-99B1-D289DC22DE90}" type="pres">
      <dgm:prSet presAssocID="{E829C6C1-4BF0-432C-AF45-AFE98FE74643}" presName="vertFlow" presStyleCnt="0"/>
      <dgm:spPr/>
      <dgm:t>
        <a:bodyPr/>
        <a:lstStyle/>
        <a:p>
          <a:endParaRPr lang="en-US"/>
        </a:p>
      </dgm:t>
    </dgm:pt>
    <dgm:pt modelId="{24AB66AA-9019-405F-A396-398C0B075CA9}" type="pres">
      <dgm:prSet presAssocID="{E829C6C1-4BF0-432C-AF45-AFE98FE74643}" presName="topSpace" presStyleCnt="0"/>
      <dgm:spPr/>
      <dgm:t>
        <a:bodyPr/>
        <a:lstStyle/>
        <a:p>
          <a:endParaRPr lang="en-US"/>
        </a:p>
      </dgm:t>
    </dgm:pt>
    <dgm:pt modelId="{62EB5B93-A685-49ED-B612-EAA24E18EB8C}" type="pres">
      <dgm:prSet presAssocID="{E829C6C1-4BF0-432C-AF45-AFE98FE74643}" presName="firstComp" presStyleCnt="0"/>
      <dgm:spPr/>
      <dgm:t>
        <a:bodyPr/>
        <a:lstStyle/>
        <a:p>
          <a:endParaRPr lang="en-US"/>
        </a:p>
      </dgm:t>
    </dgm:pt>
    <dgm:pt modelId="{0EE4F760-73B6-4C30-9527-7CAF6D60C1EA}" type="pres">
      <dgm:prSet presAssocID="{E829C6C1-4BF0-432C-AF45-AFE98FE74643}" presName="firstChild" presStyleLbl="bgAccFollowNode1" presStyleIdx="0" presStyleCnt="2" custScaleX="131240" custScaleY="204096" custLinFactNeighborX="-29537" custLinFactNeighborY="9820"/>
      <dgm:spPr/>
      <dgm:t>
        <a:bodyPr/>
        <a:lstStyle/>
        <a:p>
          <a:endParaRPr lang="en-US"/>
        </a:p>
      </dgm:t>
    </dgm:pt>
    <dgm:pt modelId="{1D149D5E-B190-4CCE-AC31-3D386F954B88}" type="pres">
      <dgm:prSet presAssocID="{E829C6C1-4BF0-432C-AF45-AFE98FE74643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300F3F-B64A-4698-A757-C1D4E123EA4E}" type="pres">
      <dgm:prSet presAssocID="{FCC514BF-FCDE-4DF8-9649-71DA0886273E}" presName="comp" presStyleCnt="0"/>
      <dgm:spPr/>
      <dgm:t>
        <a:bodyPr/>
        <a:lstStyle/>
        <a:p>
          <a:endParaRPr lang="en-US"/>
        </a:p>
      </dgm:t>
    </dgm:pt>
    <dgm:pt modelId="{26202090-5116-441D-B9CD-22EAEF3C0CCD}" type="pres">
      <dgm:prSet presAssocID="{FCC514BF-FCDE-4DF8-9649-71DA0886273E}" presName="child" presStyleLbl="bgAccFollowNode1" presStyleIdx="1" presStyleCnt="2" custScaleX="132092" custScaleY="194903" custLinFactNeighborX="-29537" custLinFactNeighborY="9820"/>
      <dgm:spPr/>
      <dgm:t>
        <a:bodyPr/>
        <a:lstStyle/>
        <a:p>
          <a:endParaRPr lang="en-US"/>
        </a:p>
      </dgm:t>
    </dgm:pt>
    <dgm:pt modelId="{463927FD-EBF5-4E66-9E14-9AA25CB7B23B}" type="pres">
      <dgm:prSet presAssocID="{FCC514BF-FCDE-4DF8-9649-71DA0886273E}" presName="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D657B3-91C8-4C8D-AB42-D3289F5BD3FF}" type="pres">
      <dgm:prSet presAssocID="{E829C6C1-4BF0-432C-AF45-AFE98FE74643}" presName="negSpace" presStyleCnt="0"/>
      <dgm:spPr/>
      <dgm:t>
        <a:bodyPr/>
        <a:lstStyle/>
        <a:p>
          <a:endParaRPr lang="en-US"/>
        </a:p>
      </dgm:t>
    </dgm:pt>
    <dgm:pt modelId="{BCCFE0F5-6AD8-48D8-87FF-238841E0BA7B}" type="pres">
      <dgm:prSet presAssocID="{E829C6C1-4BF0-432C-AF45-AFE98FE74643}" presName="circle" presStyleLbl="node1" presStyleIdx="0" presStyleCnt="1" custScaleX="162633" custScaleY="148254" custLinFactNeighborX="-54528" custLinFactNeighborY="-5110"/>
      <dgm:spPr/>
      <dgm:t>
        <a:bodyPr/>
        <a:lstStyle/>
        <a:p>
          <a:endParaRPr lang="en-US"/>
        </a:p>
      </dgm:t>
    </dgm:pt>
  </dgm:ptLst>
  <dgm:cxnLst>
    <dgm:cxn modelId="{8C13E3FB-783F-4352-A5CD-88D4E1B6C57F}" type="presOf" srcId="{448A4120-A776-4E81-BBBB-34115EBFB9A3}" destId="{FCB160FA-68D4-4176-8D41-27BD740B4073}" srcOrd="0" destOrd="0" presId="urn:microsoft.com/office/officeart/2005/8/layout/hList9"/>
    <dgm:cxn modelId="{6BE382FC-8709-46DD-AD5B-AC88D7D22C9F}" srcId="{E829C6C1-4BF0-432C-AF45-AFE98FE74643}" destId="{E1CE948D-FEEB-4B36-B7F0-D1D731EE9C5B}" srcOrd="0" destOrd="0" parTransId="{4D968674-3A28-4DD2-AF60-1630903078F8}" sibTransId="{180941FA-E358-4955-8B1F-4FC1B7B92E33}"/>
    <dgm:cxn modelId="{3EB054BB-E832-4F25-B7E4-78282CF420AF}" type="presOf" srcId="{E1CE948D-FEEB-4B36-B7F0-D1D731EE9C5B}" destId="{0EE4F760-73B6-4C30-9527-7CAF6D60C1EA}" srcOrd="0" destOrd="0" presId="urn:microsoft.com/office/officeart/2005/8/layout/hList9"/>
    <dgm:cxn modelId="{DA2DC2CA-19D5-44E2-980A-C122529726BD}" type="presOf" srcId="{FCC514BF-FCDE-4DF8-9649-71DA0886273E}" destId="{26202090-5116-441D-B9CD-22EAEF3C0CCD}" srcOrd="0" destOrd="0" presId="urn:microsoft.com/office/officeart/2005/8/layout/hList9"/>
    <dgm:cxn modelId="{7896BE42-BA37-4251-8044-193C47F46B06}" type="presOf" srcId="{E829C6C1-4BF0-432C-AF45-AFE98FE74643}" destId="{BCCFE0F5-6AD8-48D8-87FF-238841E0BA7B}" srcOrd="0" destOrd="0" presId="urn:microsoft.com/office/officeart/2005/8/layout/hList9"/>
    <dgm:cxn modelId="{80E08FD9-D809-4B82-95CD-BE731E49F978}" srcId="{E829C6C1-4BF0-432C-AF45-AFE98FE74643}" destId="{FCC514BF-FCDE-4DF8-9649-71DA0886273E}" srcOrd="1" destOrd="0" parTransId="{6F53A28F-F8B1-45B1-B828-8D2E3B6BEA79}" sibTransId="{A4B2EC58-E59B-4E28-85A8-D3809067BD5B}"/>
    <dgm:cxn modelId="{B6AA3685-E5B8-4C9A-BFC8-3050AFB581BB}" srcId="{448A4120-A776-4E81-BBBB-34115EBFB9A3}" destId="{E829C6C1-4BF0-432C-AF45-AFE98FE74643}" srcOrd="0" destOrd="0" parTransId="{900E1CC1-A952-4804-9B5A-99AE72F501C6}" sibTransId="{58D5B6A7-AC52-4D60-9433-89EEB0010A75}"/>
    <dgm:cxn modelId="{583E290D-D4D6-4A9D-BE4F-ECC33396A735}" type="presOf" srcId="{E1CE948D-FEEB-4B36-B7F0-D1D731EE9C5B}" destId="{1D149D5E-B190-4CCE-AC31-3D386F954B88}" srcOrd="1" destOrd="0" presId="urn:microsoft.com/office/officeart/2005/8/layout/hList9"/>
    <dgm:cxn modelId="{14950079-FF20-4632-BE80-6384012956C6}" type="presOf" srcId="{FCC514BF-FCDE-4DF8-9649-71DA0886273E}" destId="{463927FD-EBF5-4E66-9E14-9AA25CB7B23B}" srcOrd="1" destOrd="0" presId="urn:microsoft.com/office/officeart/2005/8/layout/hList9"/>
    <dgm:cxn modelId="{4DB61BCD-4E82-4161-86CB-77776AC38A67}" type="presParOf" srcId="{FCB160FA-68D4-4176-8D41-27BD740B4073}" destId="{9BCA1342-3E8D-45D4-9ABF-DC01965A700B}" srcOrd="0" destOrd="0" presId="urn:microsoft.com/office/officeart/2005/8/layout/hList9"/>
    <dgm:cxn modelId="{F9D720E8-FDB0-48F8-A6A3-0719C6DBA3F4}" type="presParOf" srcId="{FCB160FA-68D4-4176-8D41-27BD740B4073}" destId="{691BF91F-4298-442E-99B1-D289DC22DE90}" srcOrd="1" destOrd="0" presId="urn:microsoft.com/office/officeart/2005/8/layout/hList9"/>
    <dgm:cxn modelId="{86323443-12BE-41C2-88AB-63D77F086013}" type="presParOf" srcId="{691BF91F-4298-442E-99B1-D289DC22DE90}" destId="{24AB66AA-9019-405F-A396-398C0B075CA9}" srcOrd="0" destOrd="0" presId="urn:microsoft.com/office/officeart/2005/8/layout/hList9"/>
    <dgm:cxn modelId="{5AA5DF6A-AAD9-4957-A41F-CDB317A27878}" type="presParOf" srcId="{691BF91F-4298-442E-99B1-D289DC22DE90}" destId="{62EB5B93-A685-49ED-B612-EAA24E18EB8C}" srcOrd="1" destOrd="0" presId="urn:microsoft.com/office/officeart/2005/8/layout/hList9"/>
    <dgm:cxn modelId="{60DEDD9E-09AB-45F5-83F3-06B5E8AABF75}" type="presParOf" srcId="{62EB5B93-A685-49ED-B612-EAA24E18EB8C}" destId="{0EE4F760-73B6-4C30-9527-7CAF6D60C1EA}" srcOrd="0" destOrd="0" presId="urn:microsoft.com/office/officeart/2005/8/layout/hList9"/>
    <dgm:cxn modelId="{EC7B79FF-F6D7-4138-B67E-41BD3D13DC7F}" type="presParOf" srcId="{62EB5B93-A685-49ED-B612-EAA24E18EB8C}" destId="{1D149D5E-B190-4CCE-AC31-3D386F954B88}" srcOrd="1" destOrd="0" presId="urn:microsoft.com/office/officeart/2005/8/layout/hList9"/>
    <dgm:cxn modelId="{78864F70-927C-4711-B7D8-AFDA82252A64}" type="presParOf" srcId="{691BF91F-4298-442E-99B1-D289DC22DE90}" destId="{60300F3F-B64A-4698-A757-C1D4E123EA4E}" srcOrd="2" destOrd="0" presId="urn:microsoft.com/office/officeart/2005/8/layout/hList9"/>
    <dgm:cxn modelId="{25DC0A83-5D3D-4B57-9008-E5FFEF25AABE}" type="presParOf" srcId="{60300F3F-B64A-4698-A757-C1D4E123EA4E}" destId="{26202090-5116-441D-B9CD-22EAEF3C0CCD}" srcOrd="0" destOrd="0" presId="urn:microsoft.com/office/officeart/2005/8/layout/hList9"/>
    <dgm:cxn modelId="{8ECB3FE7-3C75-4930-8C69-7D24CB1247DE}" type="presParOf" srcId="{60300F3F-B64A-4698-A757-C1D4E123EA4E}" destId="{463927FD-EBF5-4E66-9E14-9AA25CB7B23B}" srcOrd="1" destOrd="0" presId="urn:microsoft.com/office/officeart/2005/8/layout/hList9"/>
    <dgm:cxn modelId="{1F5A7262-BD10-4B4A-84D6-B7276FDA2D7D}" type="presParOf" srcId="{FCB160FA-68D4-4176-8D41-27BD740B4073}" destId="{F9D657B3-91C8-4C8D-AB42-D3289F5BD3FF}" srcOrd="2" destOrd="0" presId="urn:microsoft.com/office/officeart/2005/8/layout/hList9"/>
    <dgm:cxn modelId="{48A98BF5-E471-4152-9BCC-9790AC5C9AB8}" type="presParOf" srcId="{FCB160FA-68D4-4176-8D41-27BD740B4073}" destId="{BCCFE0F5-6AD8-48D8-87FF-238841E0BA7B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48A4120-A776-4E81-BBBB-34115EBFB9A3}" type="doc">
      <dgm:prSet loTypeId="urn:microsoft.com/office/officeart/2005/8/layout/hList9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CB160FA-68D4-4176-8D41-27BD740B4073}" type="pres">
      <dgm:prSet presAssocID="{448A4120-A776-4E81-BBBB-34115EBFB9A3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</dgm:ptLst>
  <dgm:cxnLst>
    <dgm:cxn modelId="{D1D609B2-5DF3-41CC-B09B-EB9A7DE11754}" type="presOf" srcId="{448A4120-A776-4E81-BBBB-34115EBFB9A3}" destId="{FCB160FA-68D4-4176-8D41-27BD740B4073}" srcOrd="0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2C17671-74CB-42D1-A5D2-F1DA36CBE76A}" type="doc">
      <dgm:prSet loTypeId="urn:microsoft.com/office/officeart/2005/8/layout/arrow4" loCatId="relationship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12102C5-9220-43E2-ACE1-380CE10101BE}">
      <dgm:prSet phldrT="[Text]" custT="1"/>
      <dgm:spPr/>
      <dgm:t>
        <a:bodyPr/>
        <a:lstStyle/>
        <a:p>
          <a:pPr algn="ctr"/>
          <a:r>
            <a:rPr lang="az-Latn-AZ" sz="3600" b="1" cap="none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34</a:t>
          </a:r>
        </a:p>
        <a:p>
          <a:pPr algn="ctr"/>
          <a:r>
            <a:rPr lang="az-Latn-AZ" sz="2400" b="1" cap="none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İştirakçı</a:t>
          </a:r>
          <a:endParaRPr lang="en-US" sz="24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DE6B61-1C90-4957-BDCF-37E0D17E37B0}" type="parTrans" cxnId="{CB2C333D-0E84-4A21-BA88-370BDB49B469}">
      <dgm:prSet/>
      <dgm:spPr/>
      <dgm:t>
        <a:bodyPr/>
        <a:lstStyle/>
        <a:p>
          <a:endParaRPr lang="en-US"/>
        </a:p>
      </dgm:t>
    </dgm:pt>
    <dgm:pt modelId="{3D5970E7-1A1A-4323-9970-5F31F7FC007A}" type="sibTrans" cxnId="{CB2C333D-0E84-4A21-BA88-370BDB49B469}">
      <dgm:prSet/>
      <dgm:spPr/>
      <dgm:t>
        <a:bodyPr/>
        <a:lstStyle/>
        <a:p>
          <a:endParaRPr lang="en-US"/>
        </a:p>
      </dgm:t>
    </dgm:pt>
    <dgm:pt modelId="{97D7B546-AEDD-4A52-892E-69136E16C5B9}">
      <dgm:prSet phldrT="[Text]" custT="1"/>
      <dgm:spPr/>
      <dgm:t>
        <a:bodyPr/>
        <a:lstStyle/>
        <a:p>
          <a:pPr algn="ctr"/>
          <a:r>
            <a:rPr lang="az-Latn-AZ" sz="36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  <a:p>
          <a:pPr algn="ctr"/>
          <a:r>
            <a:rPr lang="az-Latn-AZ" sz="24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Qalib komanda</a:t>
          </a:r>
          <a:endParaRPr lang="en-US" sz="2400" b="1" dirty="0">
            <a:solidFill>
              <a:srgbClr val="00B05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6E949-4985-4CD6-AFAA-330C499CAC81}" type="parTrans" cxnId="{DF61E13C-DF61-4D44-82D2-92A3A4BCA921}">
      <dgm:prSet/>
      <dgm:spPr/>
      <dgm:t>
        <a:bodyPr/>
        <a:lstStyle/>
        <a:p>
          <a:endParaRPr lang="en-US"/>
        </a:p>
      </dgm:t>
    </dgm:pt>
    <dgm:pt modelId="{1613C301-C4CC-4E48-A51F-4634F356E7C3}" type="sibTrans" cxnId="{DF61E13C-DF61-4D44-82D2-92A3A4BCA921}">
      <dgm:prSet/>
      <dgm:spPr/>
      <dgm:t>
        <a:bodyPr/>
        <a:lstStyle/>
        <a:p>
          <a:endParaRPr lang="en-US"/>
        </a:p>
      </dgm:t>
    </dgm:pt>
    <dgm:pt modelId="{4A9CF9B7-84D9-4C02-93C2-B19413FC4920}">
      <dgm:prSet phldrT="[Text]"/>
      <dgm:spPr/>
      <dgm:t>
        <a:bodyPr/>
        <a:lstStyle/>
        <a:p>
          <a:endParaRPr lang="en-US"/>
        </a:p>
      </dgm:t>
    </dgm:pt>
    <dgm:pt modelId="{1C361F48-2E7E-4BC0-8588-A77394E2F808}" type="parTrans" cxnId="{97E1F3C2-D6A0-44CA-8B64-04B60A5565E2}">
      <dgm:prSet/>
      <dgm:spPr/>
      <dgm:t>
        <a:bodyPr/>
        <a:lstStyle/>
        <a:p>
          <a:endParaRPr lang="en-US"/>
        </a:p>
      </dgm:t>
    </dgm:pt>
    <dgm:pt modelId="{0F3AD928-010E-4C89-A4BA-B4474E9795B3}" type="sibTrans" cxnId="{97E1F3C2-D6A0-44CA-8B64-04B60A5565E2}">
      <dgm:prSet/>
      <dgm:spPr/>
      <dgm:t>
        <a:bodyPr/>
        <a:lstStyle/>
        <a:p>
          <a:endParaRPr lang="en-US"/>
        </a:p>
      </dgm:t>
    </dgm:pt>
    <dgm:pt modelId="{37E32A52-533D-41F3-85B3-C0414D70AE30}" type="pres">
      <dgm:prSet presAssocID="{82C17671-74CB-42D1-A5D2-F1DA36CBE76A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0AF8F63-6C80-4D7E-823D-791D874B6815}" type="pres">
      <dgm:prSet presAssocID="{312102C5-9220-43E2-ACE1-380CE10101BE}" presName="upArrow" presStyleLbl="node1" presStyleIdx="0" presStyleCnt="2" custScaleX="69162" custLinFactNeighborX="7827" custLinFactNeighborY="2408"/>
      <dgm:spPr/>
    </dgm:pt>
    <dgm:pt modelId="{05DBF55C-614A-48C6-84F0-561B44C44FB3}" type="pres">
      <dgm:prSet presAssocID="{312102C5-9220-43E2-ACE1-380CE10101BE}" presName="upArrowText" presStyleLbl="revTx" presStyleIdx="0" presStyleCnt="2" custScaleX="131461" custScaleY="80862" custLinFactNeighborX="12799" custLinFactNeighborY="-418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BEEE72-B178-4592-8FD8-5268930B39A7}" type="pres">
      <dgm:prSet presAssocID="{97D7B546-AEDD-4A52-892E-69136E16C5B9}" presName="downArrow" presStyleLbl="node1" presStyleIdx="1" presStyleCnt="2" custScaleX="74252"/>
      <dgm:spPr/>
    </dgm:pt>
    <dgm:pt modelId="{2ADA9668-811C-4D58-8DED-1C4F82C69A1E}" type="pres">
      <dgm:prSet presAssocID="{97D7B546-AEDD-4A52-892E-69136E16C5B9}" presName="downArrowText" presStyleLbl="revTx" presStyleIdx="1" presStyleCnt="2" custScaleX="12793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2C333D-0E84-4A21-BA88-370BDB49B469}" srcId="{82C17671-74CB-42D1-A5D2-F1DA36CBE76A}" destId="{312102C5-9220-43E2-ACE1-380CE10101BE}" srcOrd="0" destOrd="0" parTransId="{1EDE6B61-1C90-4957-BDCF-37E0D17E37B0}" sibTransId="{3D5970E7-1A1A-4323-9970-5F31F7FC007A}"/>
    <dgm:cxn modelId="{DF61E13C-DF61-4D44-82D2-92A3A4BCA921}" srcId="{82C17671-74CB-42D1-A5D2-F1DA36CBE76A}" destId="{97D7B546-AEDD-4A52-892E-69136E16C5B9}" srcOrd="1" destOrd="0" parTransId="{F956E949-4985-4CD6-AFAA-330C499CAC81}" sibTransId="{1613C301-C4CC-4E48-A51F-4634F356E7C3}"/>
    <dgm:cxn modelId="{117DABFD-2F6B-4517-9DF9-788994B03908}" type="presOf" srcId="{82C17671-74CB-42D1-A5D2-F1DA36CBE76A}" destId="{37E32A52-533D-41F3-85B3-C0414D70AE30}" srcOrd="0" destOrd="0" presId="urn:microsoft.com/office/officeart/2005/8/layout/arrow4"/>
    <dgm:cxn modelId="{246F03E1-B8C2-44B2-A9A6-23D61A20DA50}" type="presOf" srcId="{312102C5-9220-43E2-ACE1-380CE10101BE}" destId="{05DBF55C-614A-48C6-84F0-561B44C44FB3}" srcOrd="0" destOrd="0" presId="urn:microsoft.com/office/officeart/2005/8/layout/arrow4"/>
    <dgm:cxn modelId="{C915C65F-6000-46DA-A98F-D4FE21B18F17}" type="presOf" srcId="{97D7B546-AEDD-4A52-892E-69136E16C5B9}" destId="{2ADA9668-811C-4D58-8DED-1C4F82C69A1E}" srcOrd="0" destOrd="0" presId="urn:microsoft.com/office/officeart/2005/8/layout/arrow4"/>
    <dgm:cxn modelId="{97E1F3C2-D6A0-44CA-8B64-04B60A5565E2}" srcId="{82C17671-74CB-42D1-A5D2-F1DA36CBE76A}" destId="{4A9CF9B7-84D9-4C02-93C2-B19413FC4920}" srcOrd="2" destOrd="0" parTransId="{1C361F48-2E7E-4BC0-8588-A77394E2F808}" sibTransId="{0F3AD928-010E-4C89-A4BA-B4474E9795B3}"/>
    <dgm:cxn modelId="{C96C3E38-353D-4AED-96D4-7607C930FC4B}" type="presParOf" srcId="{37E32A52-533D-41F3-85B3-C0414D70AE30}" destId="{10AF8F63-6C80-4D7E-823D-791D874B6815}" srcOrd="0" destOrd="0" presId="urn:microsoft.com/office/officeart/2005/8/layout/arrow4"/>
    <dgm:cxn modelId="{B063373E-BD57-4BD7-AA6F-E78FDFF989E6}" type="presParOf" srcId="{37E32A52-533D-41F3-85B3-C0414D70AE30}" destId="{05DBF55C-614A-48C6-84F0-561B44C44FB3}" srcOrd="1" destOrd="0" presId="urn:microsoft.com/office/officeart/2005/8/layout/arrow4"/>
    <dgm:cxn modelId="{9970EC34-AE61-4E48-B6BB-C57D02A63060}" type="presParOf" srcId="{37E32A52-533D-41F3-85B3-C0414D70AE30}" destId="{77BEEE72-B178-4592-8FD8-5268930B39A7}" srcOrd="2" destOrd="0" presId="urn:microsoft.com/office/officeart/2005/8/layout/arrow4"/>
    <dgm:cxn modelId="{DB25ED83-A56A-49A9-8F44-4D2681DC1500}" type="presParOf" srcId="{37E32A52-533D-41F3-85B3-C0414D70AE30}" destId="{2ADA9668-811C-4D58-8DED-1C4F82C69A1E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16E35AE-9AF8-465E-8AF2-2FC69F52F2CC}" type="doc">
      <dgm:prSet loTypeId="urn:microsoft.com/office/officeart/2005/8/layout/vList3#2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68EE824-9B9B-4DA9-86AB-0371DC7C6122}">
      <dgm:prSet phldrT="[Текст]" custT="1"/>
      <dgm:spPr/>
      <dgm:t>
        <a:bodyPr/>
        <a:lstStyle/>
        <a:p>
          <a:pPr algn="ctr"/>
          <a:endParaRPr lang="en-US" sz="2800" b="0" i="1" dirty="0">
            <a:latin typeface="Times New Roman" pitchFamily="18" charset="0"/>
            <a:cs typeface="Times New Roman" pitchFamily="18" charset="0"/>
          </a:endParaRPr>
        </a:p>
      </dgm:t>
    </dgm:pt>
    <dgm:pt modelId="{B7DC2CAF-6D10-4C86-A8C5-378EB2894610}" type="parTrans" cxnId="{99D58D67-A6D4-4B7B-9CDD-D9D894901B66}">
      <dgm:prSet/>
      <dgm:spPr/>
      <dgm:t>
        <a:bodyPr/>
        <a:lstStyle/>
        <a:p>
          <a:endParaRPr lang="en-US"/>
        </a:p>
      </dgm:t>
    </dgm:pt>
    <dgm:pt modelId="{889DD1CC-31F6-4B90-ABE2-B205A1F61EC3}" type="sibTrans" cxnId="{99D58D67-A6D4-4B7B-9CDD-D9D894901B66}">
      <dgm:prSet/>
      <dgm:spPr/>
      <dgm:t>
        <a:bodyPr/>
        <a:lstStyle/>
        <a:p>
          <a:endParaRPr lang="en-US"/>
        </a:p>
      </dgm:t>
    </dgm:pt>
    <dgm:pt modelId="{F6DC1689-CF98-410B-8D18-5AB1A6BE9038}">
      <dgm:prSet phldrT="[Текст]" custT="1"/>
      <dgm:spPr/>
      <dgm:t>
        <a:bodyPr/>
        <a:lstStyle/>
        <a:p>
          <a:pPr algn="ctr"/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“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Şuşa-mədəni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latin typeface="Times New Roman" pitchFamily="18" charset="0"/>
              <a:cs typeface="Times New Roman" pitchFamily="18" charset="0"/>
            </a:rPr>
            <a:t>irsimiz</a:t>
          </a:r>
          <a:r>
            <a:rPr lang="en-US" sz="2800" b="1" i="1" dirty="0" smtClean="0">
              <a:latin typeface="Times New Roman" pitchFamily="18" charset="0"/>
              <a:cs typeface="Times New Roman" pitchFamily="18" charset="0"/>
            </a:rPr>
            <a:t>”</a:t>
          </a:r>
          <a:r>
            <a:rPr lang="az-Latn-AZ" sz="2800" b="1" i="1" dirty="0" smtClean="0">
              <a:latin typeface="Times New Roman" pitchFamily="18" charset="0"/>
              <a:cs typeface="Times New Roman" pitchFamily="18" charset="0"/>
            </a:rPr>
            <a:t> </a:t>
          </a:r>
        </a:p>
        <a:p>
          <a:pPr algn="ctr"/>
          <a:r>
            <a:rPr lang="az-Latn-AZ" sz="2800" b="0" i="1" dirty="0" smtClean="0">
              <a:latin typeface="Times New Roman" pitchFamily="18" charset="0"/>
              <a:cs typeface="Times New Roman" pitchFamily="18" charset="0"/>
            </a:rPr>
            <a:t>i</a:t>
          </a:r>
          <a:r>
            <a:rPr lang="en-US" sz="2800" b="0" i="1" dirty="0" err="1" smtClean="0">
              <a:latin typeface="Times New Roman" pitchFamily="18" charset="0"/>
              <a:cs typeface="Times New Roman" pitchFamily="18" charset="0"/>
            </a:rPr>
            <a:t>ntellektual</a:t>
          </a:r>
          <a:r>
            <a:rPr lang="en-US" sz="2800" b="0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i="1" dirty="0" err="1" smtClean="0">
              <a:latin typeface="Times New Roman" pitchFamily="18" charset="0"/>
              <a:cs typeface="Times New Roman" pitchFamily="18" charset="0"/>
            </a:rPr>
            <a:t>yarış</a:t>
          </a:r>
          <a:endParaRPr lang="en-US" sz="2800" b="0" i="1" dirty="0">
            <a:latin typeface="Times New Roman" pitchFamily="18" charset="0"/>
            <a:cs typeface="Times New Roman" pitchFamily="18" charset="0"/>
          </a:endParaRPr>
        </a:p>
      </dgm:t>
    </dgm:pt>
    <dgm:pt modelId="{C35846B5-69A0-45D2-B612-886278879FB8}" type="parTrans" cxnId="{80411CDF-314E-43E1-88BA-A55EBA9FAF57}">
      <dgm:prSet/>
      <dgm:spPr/>
      <dgm:t>
        <a:bodyPr/>
        <a:lstStyle/>
        <a:p>
          <a:endParaRPr lang="en-US"/>
        </a:p>
      </dgm:t>
    </dgm:pt>
    <dgm:pt modelId="{39858AFB-D551-4978-9120-D0C01E9202D6}" type="sibTrans" cxnId="{80411CDF-314E-43E1-88BA-A55EBA9FAF57}">
      <dgm:prSet/>
      <dgm:spPr/>
      <dgm:t>
        <a:bodyPr/>
        <a:lstStyle/>
        <a:p>
          <a:endParaRPr lang="en-US"/>
        </a:p>
      </dgm:t>
    </dgm:pt>
    <dgm:pt modelId="{5A5D7553-0E5B-4C52-BBCD-6BF2A170CFCA}" type="pres">
      <dgm:prSet presAssocID="{316E35AE-9AF8-465E-8AF2-2FC69F52F2CC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48A9D1-885F-4DD7-BB4C-E4DC9D4F25AA}" type="pres">
      <dgm:prSet presAssocID="{268EE824-9B9B-4DA9-86AB-0371DC7C6122}" presName="composite" presStyleCnt="0"/>
      <dgm:spPr/>
      <dgm:t>
        <a:bodyPr/>
        <a:lstStyle/>
        <a:p>
          <a:endParaRPr lang="en-US"/>
        </a:p>
      </dgm:t>
    </dgm:pt>
    <dgm:pt modelId="{B29C9E70-0355-4C76-902F-46D4000C08B1}" type="pres">
      <dgm:prSet presAssocID="{268EE824-9B9B-4DA9-86AB-0371DC7C6122}" presName="imgShp" presStyleLbl="fgImgPlace1" presStyleIdx="0" presStyleCnt="2" custScaleX="631251" custScaleY="576097" custLinFactX="-33339" custLinFactNeighborX="-100000" custLinFactNeighborY="-17"/>
      <dgm:spPr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7A412AB-47AB-432A-BFBC-118F7511CA3F}" type="pres">
      <dgm:prSet presAssocID="{268EE824-9B9B-4DA9-86AB-0371DC7C6122}" presName="txShp" presStyleLbl="node1" presStyleIdx="0" presStyleCnt="2" custAng="10800000" custScaleX="95737" custScaleY="309360" custLinFactNeighborX="11032" custLinFactNeighborY="23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220B62-9AF0-435D-A8E1-948EE70BE9D6}" type="pres">
      <dgm:prSet presAssocID="{889DD1CC-31F6-4B90-ABE2-B205A1F61EC3}" presName="spacing" presStyleCnt="0"/>
      <dgm:spPr/>
      <dgm:t>
        <a:bodyPr/>
        <a:lstStyle/>
        <a:p>
          <a:endParaRPr lang="en-US"/>
        </a:p>
      </dgm:t>
    </dgm:pt>
    <dgm:pt modelId="{B8DBAA1E-FE11-4AE0-9BA1-155C5F08BE41}" type="pres">
      <dgm:prSet presAssocID="{F6DC1689-CF98-410B-8D18-5AB1A6BE9038}" presName="composite" presStyleCnt="0"/>
      <dgm:spPr/>
      <dgm:t>
        <a:bodyPr/>
        <a:lstStyle/>
        <a:p>
          <a:endParaRPr lang="en-US"/>
        </a:p>
      </dgm:t>
    </dgm:pt>
    <dgm:pt modelId="{62C948F1-92B9-4572-B139-F101C8F9229C}" type="pres">
      <dgm:prSet presAssocID="{F6DC1689-CF98-410B-8D18-5AB1A6BE9038}" presName="imgShp" presStyleLbl="fgImgPlace1" presStyleIdx="1" presStyleCnt="2" custScaleX="647393" custScaleY="583294" custLinFactX="766864" custLinFactNeighborX="800000" custLinFactNeighborY="-46948"/>
      <dgm:spPr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CE30D1F-5391-48EA-A944-EAEDDDF542D6}" type="pres">
      <dgm:prSet presAssocID="{F6DC1689-CF98-410B-8D18-5AB1A6BE9038}" presName="txShp" presStyleLbl="node1" presStyleIdx="1" presStyleCnt="2" custScaleX="103815" custScaleY="317657" custLinFactNeighborX="-34367" custLinFactNeighborY="-665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411CDF-314E-43E1-88BA-A55EBA9FAF57}" srcId="{316E35AE-9AF8-465E-8AF2-2FC69F52F2CC}" destId="{F6DC1689-CF98-410B-8D18-5AB1A6BE9038}" srcOrd="1" destOrd="0" parTransId="{C35846B5-69A0-45D2-B612-886278879FB8}" sibTransId="{39858AFB-D551-4978-9120-D0C01E9202D6}"/>
    <dgm:cxn modelId="{99D58D67-A6D4-4B7B-9CDD-D9D894901B66}" srcId="{316E35AE-9AF8-465E-8AF2-2FC69F52F2CC}" destId="{268EE824-9B9B-4DA9-86AB-0371DC7C6122}" srcOrd="0" destOrd="0" parTransId="{B7DC2CAF-6D10-4C86-A8C5-378EB2894610}" sibTransId="{889DD1CC-31F6-4B90-ABE2-B205A1F61EC3}"/>
    <dgm:cxn modelId="{89F85592-CE15-460C-9D1D-50BDAAFA2984}" type="presOf" srcId="{316E35AE-9AF8-465E-8AF2-2FC69F52F2CC}" destId="{5A5D7553-0E5B-4C52-BBCD-6BF2A170CFCA}" srcOrd="0" destOrd="0" presId="urn:microsoft.com/office/officeart/2005/8/layout/vList3#2"/>
    <dgm:cxn modelId="{0174BC47-ABCC-42CC-895C-5148DB8A9F90}" type="presOf" srcId="{F6DC1689-CF98-410B-8D18-5AB1A6BE9038}" destId="{0CE30D1F-5391-48EA-A944-EAEDDDF542D6}" srcOrd="0" destOrd="0" presId="urn:microsoft.com/office/officeart/2005/8/layout/vList3#2"/>
    <dgm:cxn modelId="{39150CD8-5B7D-45E5-B838-0FB8B09E0C30}" type="presOf" srcId="{268EE824-9B9B-4DA9-86AB-0371DC7C6122}" destId="{77A412AB-47AB-432A-BFBC-118F7511CA3F}" srcOrd="0" destOrd="0" presId="urn:microsoft.com/office/officeart/2005/8/layout/vList3#2"/>
    <dgm:cxn modelId="{0C7FFF00-CB49-434A-94F2-A0B3994C30EE}" type="presParOf" srcId="{5A5D7553-0E5B-4C52-BBCD-6BF2A170CFCA}" destId="{F548A9D1-885F-4DD7-BB4C-E4DC9D4F25AA}" srcOrd="0" destOrd="0" presId="urn:microsoft.com/office/officeart/2005/8/layout/vList3#2"/>
    <dgm:cxn modelId="{4C46A416-DBD7-4055-9AA1-0FDBE83579BA}" type="presParOf" srcId="{F548A9D1-885F-4DD7-BB4C-E4DC9D4F25AA}" destId="{B29C9E70-0355-4C76-902F-46D4000C08B1}" srcOrd="0" destOrd="0" presId="urn:microsoft.com/office/officeart/2005/8/layout/vList3#2"/>
    <dgm:cxn modelId="{09F68D47-5A7B-4594-BFB7-BCE38DE8D8F2}" type="presParOf" srcId="{F548A9D1-885F-4DD7-BB4C-E4DC9D4F25AA}" destId="{77A412AB-47AB-432A-BFBC-118F7511CA3F}" srcOrd="1" destOrd="0" presId="urn:microsoft.com/office/officeart/2005/8/layout/vList3#2"/>
    <dgm:cxn modelId="{D52A0F49-173E-42BA-84FE-207F1282C7DF}" type="presParOf" srcId="{5A5D7553-0E5B-4C52-BBCD-6BF2A170CFCA}" destId="{35220B62-9AF0-435D-A8E1-948EE70BE9D6}" srcOrd="1" destOrd="0" presId="urn:microsoft.com/office/officeart/2005/8/layout/vList3#2"/>
    <dgm:cxn modelId="{5131961A-3416-4FA4-9221-02E99270271C}" type="presParOf" srcId="{5A5D7553-0E5B-4C52-BBCD-6BF2A170CFCA}" destId="{B8DBAA1E-FE11-4AE0-9BA1-155C5F08BE41}" srcOrd="2" destOrd="0" presId="urn:microsoft.com/office/officeart/2005/8/layout/vList3#2"/>
    <dgm:cxn modelId="{C9CA5DF7-522A-442E-A068-5DDCEF134070}" type="presParOf" srcId="{B8DBAA1E-FE11-4AE0-9BA1-155C5F08BE41}" destId="{62C948F1-92B9-4572-B139-F101C8F9229C}" srcOrd="0" destOrd="0" presId="urn:microsoft.com/office/officeart/2005/8/layout/vList3#2"/>
    <dgm:cxn modelId="{DD1C6D80-061F-4421-8086-8DB56A37E892}" type="presParOf" srcId="{B8DBAA1E-FE11-4AE0-9BA1-155C5F08BE41}" destId="{0CE30D1F-5391-48EA-A944-EAEDDDF542D6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15E840-BBD9-44FC-AD01-717DB7703C92}" type="doc">
      <dgm:prSet loTypeId="urn:microsoft.com/office/officeart/2005/8/layout/vProcess5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3F11F90-40D7-4730-AB2D-50F67C88BA16}">
      <dgm:prSet phldrT="[Text]" custT="1"/>
      <dgm:spPr/>
      <dgm:t>
        <a:bodyPr/>
        <a:lstStyle/>
        <a:p>
          <a:pPr algn="ctr"/>
          <a:r>
            <a:rPr lang="az-Latn-AZ" sz="2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“Yetkinlik yaşına çatmayanların işləri və hüquqlarının müdafiəsi üzrə komissiyalar haqqında” yeni Əsasnamə</a:t>
          </a:r>
          <a:endParaRPr lang="en-US" sz="2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26492F-A357-46D3-AC60-43DBE93D57D3}" type="parTrans" cxnId="{3C7882C5-0E51-4DC8-8021-061FCD135FF6}">
      <dgm:prSet/>
      <dgm:spPr/>
      <dgm:t>
        <a:bodyPr/>
        <a:lstStyle/>
        <a:p>
          <a:endParaRPr lang="en-US"/>
        </a:p>
      </dgm:t>
    </dgm:pt>
    <dgm:pt modelId="{A0B30181-5CB5-4E8B-B86B-1CC8C5D6DF4E}" type="sibTrans" cxnId="{3C7882C5-0E51-4DC8-8021-061FCD135FF6}">
      <dgm:prSet/>
      <dgm:spPr/>
      <dgm:t>
        <a:bodyPr/>
        <a:lstStyle/>
        <a:p>
          <a:endParaRPr lang="en-US"/>
        </a:p>
      </dgm:t>
    </dgm:pt>
    <dgm:pt modelId="{B4150416-1B84-41D2-9502-5159CA43DB2A}">
      <dgm:prSet custT="1"/>
      <dgm:spPr/>
      <dgm:t>
        <a:bodyPr/>
        <a:lstStyle/>
        <a:p>
          <a:pPr algn="ctr"/>
          <a:r>
            <a:rPr lang="az-Latn-AZ" sz="2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Uşaq hüquqlarının təminatları haqqında Qanun</a:t>
          </a:r>
          <a:endParaRPr lang="en-US" sz="2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C98F0E-4DAE-41D5-847B-18BACE8F8B87}" type="parTrans" cxnId="{EA0972DF-F0B3-4AA5-BD37-3A639B939281}">
      <dgm:prSet/>
      <dgm:spPr/>
      <dgm:t>
        <a:bodyPr/>
        <a:lstStyle/>
        <a:p>
          <a:endParaRPr lang="en-US"/>
        </a:p>
      </dgm:t>
    </dgm:pt>
    <dgm:pt modelId="{F61CA1DB-03EB-420C-ADEA-6C7C073BA2CF}" type="sibTrans" cxnId="{EA0972DF-F0B3-4AA5-BD37-3A639B939281}">
      <dgm:prSet/>
      <dgm:spPr/>
      <dgm:t>
        <a:bodyPr/>
        <a:lstStyle/>
        <a:p>
          <a:endParaRPr lang="en-US"/>
        </a:p>
      </dgm:t>
    </dgm:pt>
    <dgm:pt modelId="{67B85EF6-9EBF-4D33-A2EE-935CFBF7CF8C}">
      <dgm:prSet phldrT="[Text]" custT="1"/>
      <dgm:spPr/>
      <dgm:t>
        <a:bodyPr/>
        <a:lstStyle/>
        <a:p>
          <a:pPr algn="ctr"/>
          <a:r>
            <a:rPr lang="az-Latn-AZ" sz="2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Uşaq hüquqlarının həyata keçirilməsinin bütün sahələrdə təmin edilməsi vəziyyətinin monitorinqi üzrə meyarların, habelə  dövlət və qeyri-dövlət uşaq müəssisələrində xidmətin keyfiyyətinə dair tələblər</a:t>
          </a:r>
          <a:endParaRPr lang="en-US" sz="2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0E4084-0220-4A26-A9D5-8D83E1FFB6EE}" type="sibTrans" cxnId="{3E2E73BE-3CA7-47BF-A795-09508DAC02E3}">
      <dgm:prSet/>
      <dgm:spPr/>
      <dgm:t>
        <a:bodyPr/>
        <a:lstStyle/>
        <a:p>
          <a:endParaRPr lang="en-US"/>
        </a:p>
      </dgm:t>
    </dgm:pt>
    <dgm:pt modelId="{9007F150-15EC-4E4F-A4CF-FD273C121657}" type="parTrans" cxnId="{3E2E73BE-3CA7-47BF-A795-09508DAC02E3}">
      <dgm:prSet/>
      <dgm:spPr/>
      <dgm:t>
        <a:bodyPr/>
        <a:lstStyle/>
        <a:p>
          <a:endParaRPr lang="en-US"/>
        </a:p>
      </dgm:t>
    </dgm:pt>
    <dgm:pt modelId="{7D5A05D5-C024-4C0B-A1CB-9F33148A769D}">
      <dgm:prSet custT="1"/>
      <dgm:spPr/>
      <dgm:t>
        <a:bodyPr/>
        <a:lstStyle/>
        <a:p>
          <a:pPr algn="ctr"/>
          <a:r>
            <a:rPr lang="az-Latn-AZ" sz="2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Hakimlər, habelə prokurorluq, polis və digər hüquq mühafizə orqanlarının əməkdaşları üçün yetkinlik yaşına çatmayanlarla davranış qaydalarının hazırlanması və təlim proqramlarının həyata keçirilməsi barədə təkliflər </a:t>
          </a:r>
          <a:endParaRPr lang="en-US" sz="2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39A3D0-F083-4D30-A6FF-CFDED307132A}" type="parTrans" cxnId="{FD2CF66B-C910-4D96-AB3E-EBBBC9B48955}">
      <dgm:prSet/>
      <dgm:spPr/>
      <dgm:t>
        <a:bodyPr/>
        <a:lstStyle/>
        <a:p>
          <a:endParaRPr lang="en-US"/>
        </a:p>
      </dgm:t>
    </dgm:pt>
    <dgm:pt modelId="{2A2FFC0A-2FA4-4517-A713-248A6D8F0D4C}" type="sibTrans" cxnId="{FD2CF66B-C910-4D96-AB3E-EBBBC9B48955}">
      <dgm:prSet/>
      <dgm:spPr/>
      <dgm:t>
        <a:bodyPr/>
        <a:lstStyle/>
        <a:p>
          <a:endParaRPr lang="en-US"/>
        </a:p>
      </dgm:t>
    </dgm:pt>
    <dgm:pt modelId="{C0FE2D27-E17D-4285-8880-2132076794EA}" type="pres">
      <dgm:prSet presAssocID="{8715E840-BBD9-44FC-AD01-717DB7703C9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DDE9E2B-F468-42D0-AFCF-C92B133B6FFC}" type="pres">
      <dgm:prSet presAssocID="{8715E840-BBD9-44FC-AD01-717DB7703C92}" presName="dummyMaxCanvas" presStyleCnt="0">
        <dgm:presLayoutVars/>
      </dgm:prSet>
      <dgm:spPr/>
      <dgm:t>
        <a:bodyPr/>
        <a:lstStyle/>
        <a:p>
          <a:endParaRPr lang="en-US"/>
        </a:p>
      </dgm:t>
    </dgm:pt>
    <dgm:pt modelId="{649825A5-BE5D-43F8-82D8-1C667530A927}" type="pres">
      <dgm:prSet presAssocID="{8715E840-BBD9-44FC-AD01-717DB7703C92}" presName="FourNodes_1" presStyleLbl="node1" presStyleIdx="0" presStyleCnt="4" custScaleY="91640" custLinFactNeighborX="11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3439ED-364B-4CA9-B107-805ACA0D994B}" type="pres">
      <dgm:prSet presAssocID="{8715E840-BBD9-44FC-AD01-717DB7703C92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27BCC6-A0CC-42F7-B6D3-D92BDB7E32A3}" type="pres">
      <dgm:prSet presAssocID="{8715E840-BBD9-44FC-AD01-717DB7703C92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55FE4C-1D16-4095-949F-4DAC0C0AE788}" type="pres">
      <dgm:prSet presAssocID="{8715E840-BBD9-44FC-AD01-717DB7703C92}" presName="FourNodes_4" presStyleLbl="node1" presStyleIdx="3" presStyleCnt="4" custScaleX="97757" custScaleY="92043" custLinFactNeighborX="-481" custLinFactNeighborY="-43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EB7D8E-9904-4DE9-860C-53A9A402BEF4}" type="pres">
      <dgm:prSet presAssocID="{8715E840-BBD9-44FC-AD01-717DB7703C92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D148FE-1D0E-4459-BDDF-E25F416D6D57}" type="pres">
      <dgm:prSet presAssocID="{8715E840-BBD9-44FC-AD01-717DB7703C92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189664-C508-4421-9346-14CBF97E0DD6}" type="pres">
      <dgm:prSet presAssocID="{8715E840-BBD9-44FC-AD01-717DB7703C92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6ED09C-76BC-4B25-910B-4D5419CA8D8C}" type="pres">
      <dgm:prSet presAssocID="{8715E840-BBD9-44FC-AD01-717DB7703C92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FC9447-57B1-49FD-BF6B-E18399F35642}" type="pres">
      <dgm:prSet presAssocID="{8715E840-BBD9-44FC-AD01-717DB7703C92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CB630F-AC04-4CCC-89DC-D98AB4419BFD}" type="pres">
      <dgm:prSet presAssocID="{8715E840-BBD9-44FC-AD01-717DB7703C92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BBFE47-7C8F-4868-8683-60C48CDA8F28}" type="pres">
      <dgm:prSet presAssocID="{8715E840-BBD9-44FC-AD01-717DB7703C92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378577-EA7B-4292-9B21-0525DA474916}" type="presOf" srcId="{67B85EF6-9EBF-4D33-A2EE-935CFBF7CF8C}" destId="{649825A5-BE5D-43F8-82D8-1C667530A927}" srcOrd="0" destOrd="0" presId="urn:microsoft.com/office/officeart/2005/8/layout/vProcess5"/>
    <dgm:cxn modelId="{FD2CF66B-C910-4D96-AB3E-EBBBC9B48955}" srcId="{8715E840-BBD9-44FC-AD01-717DB7703C92}" destId="{7D5A05D5-C024-4C0B-A1CB-9F33148A769D}" srcOrd="1" destOrd="0" parTransId="{1F39A3D0-F083-4D30-A6FF-CFDED307132A}" sibTransId="{2A2FFC0A-2FA4-4517-A713-248A6D8F0D4C}"/>
    <dgm:cxn modelId="{EA0972DF-F0B3-4AA5-BD37-3A639B939281}" srcId="{8715E840-BBD9-44FC-AD01-717DB7703C92}" destId="{B4150416-1B84-41D2-9502-5159CA43DB2A}" srcOrd="3" destOrd="0" parTransId="{D5C98F0E-4DAE-41D5-847B-18BACE8F8B87}" sibTransId="{F61CA1DB-03EB-420C-ADEA-6C7C073BA2CF}"/>
    <dgm:cxn modelId="{2584302C-4E24-4A88-AB5D-86F2FE8BCB0D}" type="presOf" srcId="{2A2FFC0A-2FA4-4517-A713-248A6D8F0D4C}" destId="{C8D148FE-1D0E-4459-BDDF-E25F416D6D57}" srcOrd="0" destOrd="0" presId="urn:microsoft.com/office/officeart/2005/8/layout/vProcess5"/>
    <dgm:cxn modelId="{DF2DD263-0F79-400B-9409-4E975FEF1CA6}" type="presOf" srcId="{A3F11F90-40D7-4730-AB2D-50F67C88BA16}" destId="{D5CB630F-AC04-4CCC-89DC-D98AB4419BFD}" srcOrd="1" destOrd="0" presId="urn:microsoft.com/office/officeart/2005/8/layout/vProcess5"/>
    <dgm:cxn modelId="{0CE4A27F-6C1F-45D0-A1D1-374FB325F29E}" type="presOf" srcId="{B4150416-1B84-41D2-9502-5159CA43DB2A}" destId="{8655FE4C-1D16-4095-949F-4DAC0C0AE788}" srcOrd="0" destOrd="0" presId="urn:microsoft.com/office/officeart/2005/8/layout/vProcess5"/>
    <dgm:cxn modelId="{BEBE00B0-FAE2-423E-B67B-45BC908E1D82}" type="presOf" srcId="{7D5A05D5-C024-4C0B-A1CB-9F33148A769D}" destId="{13FC9447-57B1-49FD-BF6B-E18399F35642}" srcOrd="1" destOrd="0" presId="urn:microsoft.com/office/officeart/2005/8/layout/vProcess5"/>
    <dgm:cxn modelId="{0AD13DA0-0BC8-4D8B-922F-633A860883ED}" type="presOf" srcId="{67B85EF6-9EBF-4D33-A2EE-935CFBF7CF8C}" destId="{546ED09C-76BC-4B25-910B-4D5419CA8D8C}" srcOrd="1" destOrd="0" presId="urn:microsoft.com/office/officeart/2005/8/layout/vProcess5"/>
    <dgm:cxn modelId="{3C7882C5-0E51-4DC8-8021-061FCD135FF6}" srcId="{8715E840-BBD9-44FC-AD01-717DB7703C92}" destId="{A3F11F90-40D7-4730-AB2D-50F67C88BA16}" srcOrd="2" destOrd="0" parTransId="{6D26492F-A357-46D3-AC60-43DBE93D57D3}" sibTransId="{A0B30181-5CB5-4E8B-B86B-1CC8C5D6DF4E}"/>
    <dgm:cxn modelId="{A67A0A99-5E2A-4899-9010-46D43F7EC988}" type="presOf" srcId="{A0B30181-5CB5-4E8B-B86B-1CC8C5D6DF4E}" destId="{9C189664-C508-4421-9346-14CBF97E0DD6}" srcOrd="0" destOrd="0" presId="urn:microsoft.com/office/officeart/2005/8/layout/vProcess5"/>
    <dgm:cxn modelId="{B84E7228-3F8A-44F8-B4AA-1B1DFA04D083}" type="presOf" srcId="{8715E840-BBD9-44FC-AD01-717DB7703C92}" destId="{C0FE2D27-E17D-4285-8880-2132076794EA}" srcOrd="0" destOrd="0" presId="urn:microsoft.com/office/officeart/2005/8/layout/vProcess5"/>
    <dgm:cxn modelId="{3E2E73BE-3CA7-47BF-A795-09508DAC02E3}" srcId="{8715E840-BBD9-44FC-AD01-717DB7703C92}" destId="{67B85EF6-9EBF-4D33-A2EE-935CFBF7CF8C}" srcOrd="0" destOrd="0" parTransId="{9007F150-15EC-4E4F-A4CF-FD273C121657}" sibTransId="{8E0E4084-0220-4A26-A9D5-8D83E1FFB6EE}"/>
    <dgm:cxn modelId="{AE516694-D7AF-4403-98D9-B7A809230FF2}" type="presOf" srcId="{8E0E4084-0220-4A26-A9D5-8D83E1FFB6EE}" destId="{29EB7D8E-9904-4DE9-860C-53A9A402BEF4}" srcOrd="0" destOrd="0" presId="urn:microsoft.com/office/officeart/2005/8/layout/vProcess5"/>
    <dgm:cxn modelId="{D1C293C4-0ADF-426D-B704-DFDD419C97C9}" type="presOf" srcId="{A3F11F90-40D7-4730-AB2D-50F67C88BA16}" destId="{9627BCC6-A0CC-42F7-B6D3-D92BDB7E32A3}" srcOrd="0" destOrd="0" presId="urn:microsoft.com/office/officeart/2005/8/layout/vProcess5"/>
    <dgm:cxn modelId="{736E468F-D02E-4C8F-9433-10462B4F5D8A}" type="presOf" srcId="{7D5A05D5-C024-4C0B-A1CB-9F33148A769D}" destId="{593439ED-364B-4CA9-B107-805ACA0D994B}" srcOrd="0" destOrd="0" presId="urn:microsoft.com/office/officeart/2005/8/layout/vProcess5"/>
    <dgm:cxn modelId="{D80E9015-669A-4F06-8A25-9CC0D759B9E0}" type="presOf" srcId="{B4150416-1B84-41D2-9502-5159CA43DB2A}" destId="{8FBBFE47-7C8F-4868-8683-60C48CDA8F28}" srcOrd="1" destOrd="0" presId="urn:microsoft.com/office/officeart/2005/8/layout/vProcess5"/>
    <dgm:cxn modelId="{2BEE82D7-9742-4AE1-98F6-52424ADC7EE7}" type="presParOf" srcId="{C0FE2D27-E17D-4285-8880-2132076794EA}" destId="{8DDE9E2B-F468-42D0-AFCF-C92B133B6FFC}" srcOrd="0" destOrd="0" presId="urn:microsoft.com/office/officeart/2005/8/layout/vProcess5"/>
    <dgm:cxn modelId="{94535F72-E538-4518-9201-8B5049699760}" type="presParOf" srcId="{C0FE2D27-E17D-4285-8880-2132076794EA}" destId="{649825A5-BE5D-43F8-82D8-1C667530A927}" srcOrd="1" destOrd="0" presId="urn:microsoft.com/office/officeart/2005/8/layout/vProcess5"/>
    <dgm:cxn modelId="{451D226D-1684-4ED5-B61C-2130825230E4}" type="presParOf" srcId="{C0FE2D27-E17D-4285-8880-2132076794EA}" destId="{593439ED-364B-4CA9-B107-805ACA0D994B}" srcOrd="2" destOrd="0" presId="urn:microsoft.com/office/officeart/2005/8/layout/vProcess5"/>
    <dgm:cxn modelId="{1E58457D-7F1A-49FB-96D9-EF15670636EF}" type="presParOf" srcId="{C0FE2D27-E17D-4285-8880-2132076794EA}" destId="{9627BCC6-A0CC-42F7-B6D3-D92BDB7E32A3}" srcOrd="3" destOrd="0" presId="urn:microsoft.com/office/officeart/2005/8/layout/vProcess5"/>
    <dgm:cxn modelId="{010DB699-E98F-49D1-9509-5E5EDA0CE88F}" type="presParOf" srcId="{C0FE2D27-E17D-4285-8880-2132076794EA}" destId="{8655FE4C-1D16-4095-949F-4DAC0C0AE788}" srcOrd="4" destOrd="0" presId="urn:microsoft.com/office/officeart/2005/8/layout/vProcess5"/>
    <dgm:cxn modelId="{550B0DFC-D4D0-4A90-975B-AB4DD7E4ECB6}" type="presParOf" srcId="{C0FE2D27-E17D-4285-8880-2132076794EA}" destId="{29EB7D8E-9904-4DE9-860C-53A9A402BEF4}" srcOrd="5" destOrd="0" presId="urn:microsoft.com/office/officeart/2005/8/layout/vProcess5"/>
    <dgm:cxn modelId="{F2B3A8EF-B0F1-42D9-A6B5-E21D76B8F9A4}" type="presParOf" srcId="{C0FE2D27-E17D-4285-8880-2132076794EA}" destId="{C8D148FE-1D0E-4459-BDDF-E25F416D6D57}" srcOrd="6" destOrd="0" presId="urn:microsoft.com/office/officeart/2005/8/layout/vProcess5"/>
    <dgm:cxn modelId="{3D31D2BA-4D41-4215-B8CC-A2C6352A2786}" type="presParOf" srcId="{C0FE2D27-E17D-4285-8880-2132076794EA}" destId="{9C189664-C508-4421-9346-14CBF97E0DD6}" srcOrd="7" destOrd="0" presId="urn:microsoft.com/office/officeart/2005/8/layout/vProcess5"/>
    <dgm:cxn modelId="{5406D442-5175-4E37-B072-60071561B19D}" type="presParOf" srcId="{C0FE2D27-E17D-4285-8880-2132076794EA}" destId="{546ED09C-76BC-4B25-910B-4D5419CA8D8C}" srcOrd="8" destOrd="0" presId="urn:microsoft.com/office/officeart/2005/8/layout/vProcess5"/>
    <dgm:cxn modelId="{C665E68C-165B-4D43-A264-316DA5CA68AA}" type="presParOf" srcId="{C0FE2D27-E17D-4285-8880-2132076794EA}" destId="{13FC9447-57B1-49FD-BF6B-E18399F35642}" srcOrd="9" destOrd="0" presId="urn:microsoft.com/office/officeart/2005/8/layout/vProcess5"/>
    <dgm:cxn modelId="{2CA6C642-C4F8-4719-9379-ECE9DA8B80F5}" type="presParOf" srcId="{C0FE2D27-E17D-4285-8880-2132076794EA}" destId="{D5CB630F-AC04-4CCC-89DC-D98AB4419BFD}" srcOrd="10" destOrd="0" presId="urn:microsoft.com/office/officeart/2005/8/layout/vProcess5"/>
    <dgm:cxn modelId="{6DE67597-7791-432A-9739-4C13DE610F68}" type="presParOf" srcId="{C0FE2D27-E17D-4285-8880-2132076794EA}" destId="{8FBBFE47-7C8F-4868-8683-60C48CDA8F28}" srcOrd="11" destOrd="0" presId="urn:microsoft.com/office/officeart/2005/8/layout/vProcess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C4B0BD2-E23A-48A1-98E6-52CED4EE66AD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</dgm:pt>
    <dgm:pt modelId="{58CBF224-99A0-427E-B768-5C4CB0C86D7C}">
      <dgm:prSet phldrT="[Text]"/>
      <dgm:spPr/>
      <dgm:t>
        <a:bodyPr/>
        <a:lstStyle/>
        <a:p>
          <a:r>
            <a:rPr lang="az-Latn-AZ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Aktiv terapiya: 447</a:t>
          </a:r>
          <a:endParaRPr lang="en-US" dirty="0"/>
        </a:p>
      </dgm:t>
    </dgm:pt>
    <dgm:pt modelId="{50B2D259-5848-4CA2-8A83-49093C7C88C0}" type="parTrans" cxnId="{39696987-5CA2-45AB-8B72-78183A06AF6E}">
      <dgm:prSet/>
      <dgm:spPr/>
      <dgm:t>
        <a:bodyPr/>
        <a:lstStyle/>
        <a:p>
          <a:endParaRPr lang="en-US"/>
        </a:p>
      </dgm:t>
    </dgm:pt>
    <dgm:pt modelId="{912D8AC6-7F9C-4C86-9608-5D0E4A3BE56B}" type="sibTrans" cxnId="{39696987-5CA2-45AB-8B72-78183A06AF6E}">
      <dgm:prSet/>
      <dgm:spPr/>
      <dgm:t>
        <a:bodyPr/>
        <a:lstStyle/>
        <a:p>
          <a:endParaRPr lang="en-US"/>
        </a:p>
      </dgm:t>
    </dgm:pt>
    <dgm:pt modelId="{58D3D0A2-8EF2-467B-870A-A51F26847A6A}">
      <dgm:prSet phldrT="[Text]"/>
      <dgm:spPr/>
      <dgm:t>
        <a:bodyPr/>
        <a:lstStyle/>
        <a:p>
          <a:r>
            <a:rPr lang="az-Latn-AZ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rPr>
            <a:t>Təlimlər: 495</a:t>
          </a:r>
          <a:endParaRPr lang="en-US" dirty="0"/>
        </a:p>
      </dgm:t>
    </dgm:pt>
    <dgm:pt modelId="{3154E174-1B36-43EC-A676-4142E3D16F69}" type="parTrans" cxnId="{76720E99-E41D-46DB-9880-0B7E2BD1C0E8}">
      <dgm:prSet/>
      <dgm:spPr/>
      <dgm:t>
        <a:bodyPr/>
        <a:lstStyle/>
        <a:p>
          <a:endParaRPr lang="en-US"/>
        </a:p>
      </dgm:t>
    </dgm:pt>
    <dgm:pt modelId="{74F7ED43-84B2-44F1-8D8B-EDD7FC5968CC}" type="sibTrans" cxnId="{76720E99-E41D-46DB-9880-0B7E2BD1C0E8}">
      <dgm:prSet/>
      <dgm:spPr/>
      <dgm:t>
        <a:bodyPr/>
        <a:lstStyle/>
        <a:p>
          <a:endParaRPr lang="en-US"/>
        </a:p>
      </dgm:t>
    </dgm:pt>
    <dgm:pt modelId="{BA2ED62A-2A63-4EF2-8593-1582A1BF864A}">
      <dgm:prSet phldrT="[Text]" phldr="1"/>
      <dgm:spPr/>
      <dgm:t>
        <a:bodyPr/>
        <a:lstStyle/>
        <a:p>
          <a:endParaRPr lang="en-US"/>
        </a:p>
      </dgm:t>
    </dgm:pt>
    <dgm:pt modelId="{57EAD6B9-C127-467C-BD90-5CF62CE63E3A}" type="parTrans" cxnId="{048A0DEF-AEAF-411E-845D-EA541A3E826E}">
      <dgm:prSet/>
      <dgm:spPr/>
      <dgm:t>
        <a:bodyPr/>
        <a:lstStyle/>
        <a:p>
          <a:endParaRPr lang="en-US"/>
        </a:p>
      </dgm:t>
    </dgm:pt>
    <dgm:pt modelId="{6DAE0C58-7B43-40DE-A699-38377C668BC0}" type="sibTrans" cxnId="{048A0DEF-AEAF-411E-845D-EA541A3E826E}">
      <dgm:prSet/>
      <dgm:spPr/>
      <dgm:t>
        <a:bodyPr/>
        <a:lstStyle/>
        <a:p>
          <a:endParaRPr lang="en-US"/>
        </a:p>
      </dgm:t>
    </dgm:pt>
    <dgm:pt modelId="{5407CCAD-A35B-4A9B-A1C3-2287E972B330}">
      <dgm:prSet phldrT="[Text]"/>
      <dgm:spPr/>
      <dgm:t>
        <a:bodyPr/>
        <a:lstStyle/>
        <a:p>
          <a:r>
            <a:rPr lang="az-Latn-AZ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Psixoloji konsultasiya: 347</a:t>
          </a:r>
          <a:endParaRPr lang="en-US" dirty="0"/>
        </a:p>
      </dgm:t>
    </dgm:pt>
    <dgm:pt modelId="{6165FBEB-F38B-4FDB-924F-080D60BCB017}" type="parTrans" cxnId="{71AA2C19-6B72-413C-9685-497CB296841D}">
      <dgm:prSet/>
      <dgm:spPr/>
      <dgm:t>
        <a:bodyPr/>
        <a:lstStyle/>
        <a:p>
          <a:endParaRPr lang="en-US"/>
        </a:p>
      </dgm:t>
    </dgm:pt>
    <dgm:pt modelId="{03134250-F307-424A-8124-334F48AE5400}" type="sibTrans" cxnId="{71AA2C19-6B72-413C-9685-497CB296841D}">
      <dgm:prSet/>
      <dgm:spPr/>
      <dgm:t>
        <a:bodyPr/>
        <a:lstStyle/>
        <a:p>
          <a:endParaRPr lang="en-US"/>
        </a:p>
      </dgm:t>
    </dgm:pt>
    <dgm:pt modelId="{06D46DC1-9DA0-49C5-B215-E712DE1FB21C}">
      <dgm:prSet phldrT="[Text]"/>
      <dgm:spPr/>
      <dgm:t>
        <a:bodyPr/>
        <a:lstStyle/>
        <a:p>
          <a:r>
            <a:rPr lang="az-Latn-AZ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İnkişafetdirici məşğələ: 385</a:t>
          </a:r>
          <a:endParaRPr lang="en-US" dirty="0"/>
        </a:p>
      </dgm:t>
    </dgm:pt>
    <dgm:pt modelId="{C72430D1-5AA3-4601-84F2-81F30928C9A1}" type="parTrans" cxnId="{6769B809-2E25-4E33-8E75-4199EC2C103E}">
      <dgm:prSet/>
      <dgm:spPr/>
      <dgm:t>
        <a:bodyPr/>
        <a:lstStyle/>
        <a:p>
          <a:endParaRPr lang="en-US"/>
        </a:p>
      </dgm:t>
    </dgm:pt>
    <dgm:pt modelId="{3700DAFD-630D-48E6-850D-15625FEABD29}" type="sibTrans" cxnId="{6769B809-2E25-4E33-8E75-4199EC2C103E}">
      <dgm:prSet/>
      <dgm:spPr/>
      <dgm:t>
        <a:bodyPr/>
        <a:lstStyle/>
        <a:p>
          <a:endParaRPr lang="en-US"/>
        </a:p>
      </dgm:t>
    </dgm:pt>
    <dgm:pt modelId="{B42C25B6-1192-40CA-867F-3982323AD354}">
      <dgm:prSet phldrT="[Text]"/>
      <dgm:spPr/>
      <dgm:t>
        <a:bodyPr/>
        <a:lstStyle/>
        <a:p>
          <a:r>
            <a:rPr lang="az-Latn-AZ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Ünsiyyət terapiyası (l</a:t>
          </a:r>
          <a:r>
            <a:rPr lang="en-US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oqopedik</a:t>
          </a:r>
          <a:r>
            <a:rPr lang="az-Latn-AZ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): 496</a:t>
          </a:r>
          <a:endParaRPr lang="en-US" dirty="0"/>
        </a:p>
      </dgm:t>
    </dgm:pt>
    <dgm:pt modelId="{AFFCF06E-080C-41CE-A89C-BC7222D0910B}" type="parTrans" cxnId="{6D194616-F0A9-46C8-8042-5EB544F23E2A}">
      <dgm:prSet/>
      <dgm:spPr/>
      <dgm:t>
        <a:bodyPr/>
        <a:lstStyle/>
        <a:p>
          <a:endParaRPr lang="en-US"/>
        </a:p>
      </dgm:t>
    </dgm:pt>
    <dgm:pt modelId="{9AF0E1AE-C9A8-4F76-A4E1-77F9D62009E2}" type="sibTrans" cxnId="{6D194616-F0A9-46C8-8042-5EB544F23E2A}">
      <dgm:prSet/>
      <dgm:spPr/>
      <dgm:t>
        <a:bodyPr/>
        <a:lstStyle/>
        <a:p>
          <a:endParaRPr lang="en-US"/>
        </a:p>
      </dgm:t>
    </dgm:pt>
    <dgm:pt modelId="{FEA7038D-DC3D-4FEF-A850-E10B2D3D1399}">
      <dgm:prSet phldrT="[Text]"/>
      <dgm:spPr/>
      <dgm:t>
        <a:bodyPr/>
        <a:lstStyle/>
        <a:p>
          <a:r>
            <a:rPr lang="az-Latn-AZ" b="1" dirty="0" smtClean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rPr>
            <a:t>Tədbirlər: 23001</a:t>
          </a:r>
          <a:endParaRPr lang="en-US" dirty="0"/>
        </a:p>
      </dgm:t>
    </dgm:pt>
    <dgm:pt modelId="{122DA0A8-10D1-4ACB-BB7F-50039771FE10}" type="parTrans" cxnId="{2B0E57EF-0BC0-463B-844B-19F3588EAD42}">
      <dgm:prSet/>
      <dgm:spPr/>
      <dgm:t>
        <a:bodyPr/>
        <a:lstStyle/>
        <a:p>
          <a:endParaRPr lang="en-US"/>
        </a:p>
      </dgm:t>
    </dgm:pt>
    <dgm:pt modelId="{94E8753B-9132-415F-A4A3-1F3B03E6012C}" type="sibTrans" cxnId="{2B0E57EF-0BC0-463B-844B-19F3588EAD42}">
      <dgm:prSet/>
      <dgm:spPr/>
      <dgm:t>
        <a:bodyPr/>
        <a:lstStyle/>
        <a:p>
          <a:endParaRPr lang="en-US"/>
        </a:p>
      </dgm:t>
    </dgm:pt>
    <dgm:pt modelId="{4E45F92C-CDD6-4247-8125-9A2F4079D7B9}">
      <dgm:prSet phldrT="[Text]"/>
      <dgm:spPr/>
      <dgm:t>
        <a:bodyPr/>
        <a:lstStyle/>
        <a:p>
          <a:r>
            <a:rPr lang="az-Latn-AZ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rPr>
            <a:t>Dərnəklər: 557</a:t>
          </a:r>
          <a:endParaRPr lang="en-US" dirty="0"/>
        </a:p>
      </dgm:t>
    </dgm:pt>
    <dgm:pt modelId="{35BA05FC-4CF5-4400-927F-5BA304A000A0}" type="parTrans" cxnId="{3D82F1E3-2A6C-4317-84BE-1BC8BE5494EE}">
      <dgm:prSet/>
      <dgm:spPr/>
      <dgm:t>
        <a:bodyPr/>
        <a:lstStyle/>
        <a:p>
          <a:endParaRPr lang="en-US"/>
        </a:p>
      </dgm:t>
    </dgm:pt>
    <dgm:pt modelId="{294FCEF7-53F4-4F2F-94C9-F4ECA24BB8CF}" type="sibTrans" cxnId="{3D82F1E3-2A6C-4317-84BE-1BC8BE5494EE}">
      <dgm:prSet/>
      <dgm:spPr/>
      <dgm:t>
        <a:bodyPr/>
        <a:lstStyle/>
        <a:p>
          <a:endParaRPr lang="en-US"/>
        </a:p>
      </dgm:t>
    </dgm:pt>
    <dgm:pt modelId="{27EFE2F8-EEC6-4DE8-96C9-25D9F73818FC}">
      <dgm:prSet phldrT="[Text]"/>
      <dgm:spPr/>
      <dgm:t>
        <a:bodyPr/>
        <a:lstStyle/>
        <a:p>
          <a:endParaRPr lang="en-US"/>
        </a:p>
      </dgm:t>
    </dgm:pt>
    <dgm:pt modelId="{2A29FF73-6CD1-43DA-BEBE-99F6B3113F38}" type="parTrans" cxnId="{62DFB9C9-8F27-4035-8B2B-9A8F63F111AB}">
      <dgm:prSet/>
      <dgm:spPr/>
      <dgm:t>
        <a:bodyPr/>
        <a:lstStyle/>
        <a:p>
          <a:endParaRPr lang="en-US"/>
        </a:p>
      </dgm:t>
    </dgm:pt>
    <dgm:pt modelId="{06CBB810-4565-41A5-9DC3-3C4B7759A4DD}" type="sibTrans" cxnId="{62DFB9C9-8F27-4035-8B2B-9A8F63F111AB}">
      <dgm:prSet/>
      <dgm:spPr/>
      <dgm:t>
        <a:bodyPr/>
        <a:lstStyle/>
        <a:p>
          <a:endParaRPr lang="en-US"/>
        </a:p>
      </dgm:t>
    </dgm:pt>
    <dgm:pt modelId="{071F89D7-0904-42F8-88AF-89A839351F1E}" type="pres">
      <dgm:prSet presAssocID="{AC4B0BD2-E23A-48A1-98E6-52CED4EE66AD}" presName="Name0" presStyleCnt="0">
        <dgm:presLayoutVars>
          <dgm:chMax val="7"/>
          <dgm:chPref val="7"/>
          <dgm:dir/>
        </dgm:presLayoutVars>
      </dgm:prSet>
      <dgm:spPr/>
    </dgm:pt>
    <dgm:pt modelId="{82EF7B94-68CD-4BD1-9B99-ADDD5A46C4B1}" type="pres">
      <dgm:prSet presAssocID="{AC4B0BD2-E23A-48A1-98E6-52CED4EE66AD}" presName="Name1" presStyleCnt="0"/>
      <dgm:spPr/>
    </dgm:pt>
    <dgm:pt modelId="{91216C68-8A86-424C-A01C-C80B5A3B36A7}" type="pres">
      <dgm:prSet presAssocID="{AC4B0BD2-E23A-48A1-98E6-52CED4EE66AD}" presName="cycle" presStyleCnt="0"/>
      <dgm:spPr/>
    </dgm:pt>
    <dgm:pt modelId="{84A65D61-CE59-4A5F-9145-BB53E3B2D832}" type="pres">
      <dgm:prSet presAssocID="{AC4B0BD2-E23A-48A1-98E6-52CED4EE66AD}" presName="srcNode" presStyleLbl="node1" presStyleIdx="0" presStyleCnt="7"/>
      <dgm:spPr/>
    </dgm:pt>
    <dgm:pt modelId="{E6928E57-DB40-4485-B1EF-F48D0B35A455}" type="pres">
      <dgm:prSet presAssocID="{AC4B0BD2-E23A-48A1-98E6-52CED4EE66AD}" presName="conn" presStyleLbl="parChTrans1D2" presStyleIdx="0" presStyleCnt="1"/>
      <dgm:spPr/>
      <dgm:t>
        <a:bodyPr/>
        <a:lstStyle/>
        <a:p>
          <a:endParaRPr lang="en-US"/>
        </a:p>
      </dgm:t>
    </dgm:pt>
    <dgm:pt modelId="{6DA5F30C-AE30-4770-92A7-D0B7392DF7C5}" type="pres">
      <dgm:prSet presAssocID="{AC4B0BD2-E23A-48A1-98E6-52CED4EE66AD}" presName="extraNode" presStyleLbl="node1" presStyleIdx="0" presStyleCnt="7"/>
      <dgm:spPr/>
    </dgm:pt>
    <dgm:pt modelId="{69443F8D-CDEE-422A-8240-593A42FF8AF0}" type="pres">
      <dgm:prSet presAssocID="{AC4B0BD2-E23A-48A1-98E6-52CED4EE66AD}" presName="dstNode" presStyleLbl="node1" presStyleIdx="0" presStyleCnt="7"/>
      <dgm:spPr/>
    </dgm:pt>
    <dgm:pt modelId="{2D26EA88-A04C-48AA-A64F-9A3E841EE81E}" type="pres">
      <dgm:prSet presAssocID="{58CBF224-99A0-427E-B768-5C4CB0C86D7C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BF85C0-70D4-4805-A9B8-DA27FD192329}" type="pres">
      <dgm:prSet presAssocID="{58CBF224-99A0-427E-B768-5C4CB0C86D7C}" presName="accent_1" presStyleCnt="0"/>
      <dgm:spPr/>
    </dgm:pt>
    <dgm:pt modelId="{6A358704-7FF7-4B18-9985-795FE5FEF31D}" type="pres">
      <dgm:prSet presAssocID="{58CBF224-99A0-427E-B768-5C4CB0C86D7C}" presName="accentRepeatNode" presStyleLbl="solidFgAcc1" presStyleIdx="0" presStyleCnt="7"/>
      <dgm:spPr/>
    </dgm:pt>
    <dgm:pt modelId="{C352F728-321E-4D84-8349-D101E41C3782}" type="pres">
      <dgm:prSet presAssocID="{5407CCAD-A35B-4A9B-A1C3-2287E972B330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88862F-B3EA-494D-ADF2-B4907BEF52D7}" type="pres">
      <dgm:prSet presAssocID="{5407CCAD-A35B-4A9B-A1C3-2287E972B330}" presName="accent_2" presStyleCnt="0"/>
      <dgm:spPr/>
    </dgm:pt>
    <dgm:pt modelId="{31ECBD24-41A6-4A08-9EFB-0245D68A29AE}" type="pres">
      <dgm:prSet presAssocID="{5407CCAD-A35B-4A9B-A1C3-2287E972B330}" presName="accentRepeatNode" presStyleLbl="solidFgAcc1" presStyleIdx="1" presStyleCnt="7"/>
      <dgm:spPr/>
    </dgm:pt>
    <dgm:pt modelId="{BEA3DFCB-C417-4C59-B74B-F5A6EC424A9A}" type="pres">
      <dgm:prSet presAssocID="{06D46DC1-9DA0-49C5-B215-E712DE1FB2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1E5523-C5E6-4196-940E-5A214350E6D1}" type="pres">
      <dgm:prSet presAssocID="{06D46DC1-9DA0-49C5-B215-E712DE1FB21C}" presName="accent_3" presStyleCnt="0"/>
      <dgm:spPr/>
    </dgm:pt>
    <dgm:pt modelId="{7F0409F4-8382-40DC-AC61-FAAF3A084C1B}" type="pres">
      <dgm:prSet presAssocID="{06D46DC1-9DA0-49C5-B215-E712DE1FB21C}" presName="accentRepeatNode" presStyleLbl="solidFgAcc1" presStyleIdx="2" presStyleCnt="7"/>
      <dgm:spPr/>
    </dgm:pt>
    <dgm:pt modelId="{AF38EC55-0382-4E47-BEC7-38571743DEDA}" type="pres">
      <dgm:prSet presAssocID="{B42C25B6-1192-40CA-867F-3982323AD354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C29263-7CE2-45BC-AA76-F178B7E51663}" type="pres">
      <dgm:prSet presAssocID="{B42C25B6-1192-40CA-867F-3982323AD354}" presName="accent_4" presStyleCnt="0"/>
      <dgm:spPr/>
    </dgm:pt>
    <dgm:pt modelId="{9D7BAF60-F5BA-45F3-BA44-69047BC665D8}" type="pres">
      <dgm:prSet presAssocID="{B42C25B6-1192-40CA-867F-3982323AD354}" presName="accentRepeatNode" presStyleLbl="solidFgAcc1" presStyleIdx="3" presStyleCnt="7"/>
      <dgm:spPr/>
    </dgm:pt>
    <dgm:pt modelId="{39552331-0B4C-4454-A085-5FEF9B902CE0}" type="pres">
      <dgm:prSet presAssocID="{FEA7038D-DC3D-4FEF-A850-E10B2D3D1399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8F42F5-E965-4910-8552-9B5C661947EB}" type="pres">
      <dgm:prSet presAssocID="{FEA7038D-DC3D-4FEF-A850-E10B2D3D1399}" presName="accent_5" presStyleCnt="0"/>
      <dgm:spPr/>
    </dgm:pt>
    <dgm:pt modelId="{6D3C749C-59BC-42F4-9BC6-5A33054C8CA4}" type="pres">
      <dgm:prSet presAssocID="{FEA7038D-DC3D-4FEF-A850-E10B2D3D1399}" presName="accentRepeatNode" presStyleLbl="solidFgAcc1" presStyleIdx="4" presStyleCnt="7"/>
      <dgm:spPr/>
    </dgm:pt>
    <dgm:pt modelId="{60C5FBFF-A8E3-4556-B3E7-C107CD9C7386}" type="pres">
      <dgm:prSet presAssocID="{4E45F92C-CDD6-4247-8125-9A2F4079D7B9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58AC5B-10BC-47DB-9371-DBA469E3B88F}" type="pres">
      <dgm:prSet presAssocID="{4E45F92C-CDD6-4247-8125-9A2F4079D7B9}" presName="accent_6" presStyleCnt="0"/>
      <dgm:spPr/>
    </dgm:pt>
    <dgm:pt modelId="{3202EF3B-F6DF-4AB3-A7FA-A4F253B6C3F1}" type="pres">
      <dgm:prSet presAssocID="{4E45F92C-CDD6-4247-8125-9A2F4079D7B9}" presName="accentRepeatNode" presStyleLbl="solidFgAcc1" presStyleIdx="5" presStyleCnt="7"/>
      <dgm:spPr/>
    </dgm:pt>
    <dgm:pt modelId="{F7665F8C-000C-4620-8ED8-E1E2C8057553}" type="pres">
      <dgm:prSet presAssocID="{58D3D0A2-8EF2-467B-870A-A51F26847A6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BA08C7-5991-4307-91AB-04AE98B9E368}" type="pres">
      <dgm:prSet presAssocID="{58D3D0A2-8EF2-467B-870A-A51F26847A6A}" presName="accent_7" presStyleCnt="0"/>
      <dgm:spPr/>
    </dgm:pt>
    <dgm:pt modelId="{FD6BA6EF-9FD7-4699-8A7B-6211E67EFF51}" type="pres">
      <dgm:prSet presAssocID="{58D3D0A2-8EF2-467B-870A-A51F26847A6A}" presName="accentRepeatNode" presStyleLbl="solidFgAcc1" presStyleIdx="6" presStyleCnt="7"/>
      <dgm:spPr/>
    </dgm:pt>
  </dgm:ptLst>
  <dgm:cxnLst>
    <dgm:cxn modelId="{048A0DEF-AEAF-411E-845D-EA541A3E826E}" srcId="{AC4B0BD2-E23A-48A1-98E6-52CED4EE66AD}" destId="{BA2ED62A-2A63-4EF2-8593-1582A1BF864A}" srcOrd="8" destOrd="0" parTransId="{57EAD6B9-C127-467C-BD90-5CF62CE63E3A}" sibTransId="{6DAE0C58-7B43-40DE-A699-38377C668BC0}"/>
    <dgm:cxn modelId="{E1FCF09F-5753-43BF-8CAF-5BC3F0BE1AAE}" type="presOf" srcId="{58D3D0A2-8EF2-467B-870A-A51F26847A6A}" destId="{F7665F8C-000C-4620-8ED8-E1E2C8057553}" srcOrd="0" destOrd="0" presId="urn:microsoft.com/office/officeart/2008/layout/VerticalCurvedList"/>
    <dgm:cxn modelId="{6769B809-2E25-4E33-8E75-4199EC2C103E}" srcId="{AC4B0BD2-E23A-48A1-98E6-52CED4EE66AD}" destId="{06D46DC1-9DA0-49C5-B215-E712DE1FB21C}" srcOrd="2" destOrd="0" parTransId="{C72430D1-5AA3-4601-84F2-81F30928C9A1}" sibTransId="{3700DAFD-630D-48E6-850D-15625FEABD29}"/>
    <dgm:cxn modelId="{6D194616-F0A9-46C8-8042-5EB544F23E2A}" srcId="{AC4B0BD2-E23A-48A1-98E6-52CED4EE66AD}" destId="{B42C25B6-1192-40CA-867F-3982323AD354}" srcOrd="3" destOrd="0" parTransId="{AFFCF06E-080C-41CE-A89C-BC7222D0910B}" sibTransId="{9AF0E1AE-C9A8-4F76-A4E1-77F9D62009E2}"/>
    <dgm:cxn modelId="{71AA2C19-6B72-413C-9685-497CB296841D}" srcId="{AC4B0BD2-E23A-48A1-98E6-52CED4EE66AD}" destId="{5407CCAD-A35B-4A9B-A1C3-2287E972B330}" srcOrd="1" destOrd="0" parTransId="{6165FBEB-F38B-4FDB-924F-080D60BCB017}" sibTransId="{03134250-F307-424A-8124-334F48AE5400}"/>
    <dgm:cxn modelId="{39696987-5CA2-45AB-8B72-78183A06AF6E}" srcId="{AC4B0BD2-E23A-48A1-98E6-52CED4EE66AD}" destId="{58CBF224-99A0-427E-B768-5C4CB0C86D7C}" srcOrd="0" destOrd="0" parTransId="{50B2D259-5848-4CA2-8A83-49093C7C88C0}" sibTransId="{912D8AC6-7F9C-4C86-9608-5D0E4A3BE56B}"/>
    <dgm:cxn modelId="{5BF94E4E-32A3-469D-9470-F7ED48F95A72}" type="presOf" srcId="{4E45F92C-CDD6-4247-8125-9A2F4079D7B9}" destId="{60C5FBFF-A8E3-4556-B3E7-C107CD9C7386}" srcOrd="0" destOrd="0" presId="urn:microsoft.com/office/officeart/2008/layout/VerticalCurvedList"/>
    <dgm:cxn modelId="{76720E99-E41D-46DB-9880-0B7E2BD1C0E8}" srcId="{AC4B0BD2-E23A-48A1-98E6-52CED4EE66AD}" destId="{58D3D0A2-8EF2-467B-870A-A51F26847A6A}" srcOrd="6" destOrd="0" parTransId="{3154E174-1B36-43EC-A676-4142E3D16F69}" sibTransId="{74F7ED43-84B2-44F1-8D8B-EDD7FC5968CC}"/>
    <dgm:cxn modelId="{62DFB9C9-8F27-4035-8B2B-9A8F63F111AB}" srcId="{AC4B0BD2-E23A-48A1-98E6-52CED4EE66AD}" destId="{27EFE2F8-EEC6-4DE8-96C9-25D9F73818FC}" srcOrd="7" destOrd="0" parTransId="{2A29FF73-6CD1-43DA-BEBE-99F6B3113F38}" sibTransId="{06CBB810-4565-41A5-9DC3-3C4B7759A4DD}"/>
    <dgm:cxn modelId="{DE315563-11F3-4ACD-A7C8-DF7137FA30F3}" type="presOf" srcId="{B42C25B6-1192-40CA-867F-3982323AD354}" destId="{AF38EC55-0382-4E47-BEC7-38571743DEDA}" srcOrd="0" destOrd="0" presId="urn:microsoft.com/office/officeart/2008/layout/VerticalCurvedList"/>
    <dgm:cxn modelId="{C5C4D783-D88E-4DA4-8D69-0F7FC1E4F999}" type="presOf" srcId="{06D46DC1-9DA0-49C5-B215-E712DE1FB21C}" destId="{BEA3DFCB-C417-4C59-B74B-F5A6EC424A9A}" srcOrd="0" destOrd="0" presId="urn:microsoft.com/office/officeart/2008/layout/VerticalCurvedList"/>
    <dgm:cxn modelId="{A072783E-68A9-4720-A7CA-B3D3302303F0}" type="presOf" srcId="{912D8AC6-7F9C-4C86-9608-5D0E4A3BE56B}" destId="{E6928E57-DB40-4485-B1EF-F48D0B35A455}" srcOrd="0" destOrd="0" presId="urn:microsoft.com/office/officeart/2008/layout/VerticalCurvedList"/>
    <dgm:cxn modelId="{3D82F1E3-2A6C-4317-84BE-1BC8BE5494EE}" srcId="{AC4B0BD2-E23A-48A1-98E6-52CED4EE66AD}" destId="{4E45F92C-CDD6-4247-8125-9A2F4079D7B9}" srcOrd="5" destOrd="0" parTransId="{35BA05FC-4CF5-4400-927F-5BA304A000A0}" sibTransId="{294FCEF7-53F4-4F2F-94C9-F4ECA24BB8CF}"/>
    <dgm:cxn modelId="{2B0E57EF-0BC0-463B-844B-19F3588EAD42}" srcId="{AC4B0BD2-E23A-48A1-98E6-52CED4EE66AD}" destId="{FEA7038D-DC3D-4FEF-A850-E10B2D3D1399}" srcOrd="4" destOrd="0" parTransId="{122DA0A8-10D1-4ACB-BB7F-50039771FE10}" sibTransId="{94E8753B-9132-415F-A4A3-1F3B03E6012C}"/>
    <dgm:cxn modelId="{2514C632-99E9-45B4-BFF4-E4F37BE0EB9C}" type="presOf" srcId="{FEA7038D-DC3D-4FEF-A850-E10B2D3D1399}" destId="{39552331-0B4C-4454-A085-5FEF9B902CE0}" srcOrd="0" destOrd="0" presId="urn:microsoft.com/office/officeart/2008/layout/VerticalCurvedList"/>
    <dgm:cxn modelId="{6109076B-8160-43EB-AFFE-3BA0DFED5305}" type="presOf" srcId="{58CBF224-99A0-427E-B768-5C4CB0C86D7C}" destId="{2D26EA88-A04C-48AA-A64F-9A3E841EE81E}" srcOrd="0" destOrd="0" presId="urn:microsoft.com/office/officeart/2008/layout/VerticalCurvedList"/>
    <dgm:cxn modelId="{F085ADB8-48B7-442F-98F8-AC263D6B614E}" type="presOf" srcId="{AC4B0BD2-E23A-48A1-98E6-52CED4EE66AD}" destId="{071F89D7-0904-42F8-88AF-89A839351F1E}" srcOrd="0" destOrd="0" presId="urn:microsoft.com/office/officeart/2008/layout/VerticalCurvedList"/>
    <dgm:cxn modelId="{D83A47AE-ECA7-44E1-84EA-0892F8C25844}" type="presOf" srcId="{5407CCAD-A35B-4A9B-A1C3-2287E972B330}" destId="{C352F728-321E-4D84-8349-D101E41C3782}" srcOrd="0" destOrd="0" presId="urn:microsoft.com/office/officeart/2008/layout/VerticalCurvedList"/>
    <dgm:cxn modelId="{A96E310A-7198-4191-A7D1-BEA923981FAE}" type="presParOf" srcId="{071F89D7-0904-42F8-88AF-89A839351F1E}" destId="{82EF7B94-68CD-4BD1-9B99-ADDD5A46C4B1}" srcOrd="0" destOrd="0" presId="urn:microsoft.com/office/officeart/2008/layout/VerticalCurvedList"/>
    <dgm:cxn modelId="{575B1D4B-C6FF-49D5-BD9E-3752FE340CB9}" type="presParOf" srcId="{82EF7B94-68CD-4BD1-9B99-ADDD5A46C4B1}" destId="{91216C68-8A86-424C-A01C-C80B5A3B36A7}" srcOrd="0" destOrd="0" presId="urn:microsoft.com/office/officeart/2008/layout/VerticalCurvedList"/>
    <dgm:cxn modelId="{8AFD02ED-D609-4750-A731-F8F3775CD09C}" type="presParOf" srcId="{91216C68-8A86-424C-A01C-C80B5A3B36A7}" destId="{84A65D61-CE59-4A5F-9145-BB53E3B2D832}" srcOrd="0" destOrd="0" presId="urn:microsoft.com/office/officeart/2008/layout/VerticalCurvedList"/>
    <dgm:cxn modelId="{76DB8735-C290-4F7C-A435-D0E8CD850340}" type="presParOf" srcId="{91216C68-8A86-424C-A01C-C80B5A3B36A7}" destId="{E6928E57-DB40-4485-B1EF-F48D0B35A455}" srcOrd="1" destOrd="0" presId="urn:microsoft.com/office/officeart/2008/layout/VerticalCurvedList"/>
    <dgm:cxn modelId="{FA193E73-17D2-4EBA-8A73-12C47FBAC18E}" type="presParOf" srcId="{91216C68-8A86-424C-A01C-C80B5A3B36A7}" destId="{6DA5F30C-AE30-4770-92A7-D0B7392DF7C5}" srcOrd="2" destOrd="0" presId="urn:microsoft.com/office/officeart/2008/layout/VerticalCurvedList"/>
    <dgm:cxn modelId="{DFDFF7FC-7572-4BD0-905E-C27EAEA6AE79}" type="presParOf" srcId="{91216C68-8A86-424C-A01C-C80B5A3B36A7}" destId="{69443F8D-CDEE-422A-8240-593A42FF8AF0}" srcOrd="3" destOrd="0" presId="urn:microsoft.com/office/officeart/2008/layout/VerticalCurvedList"/>
    <dgm:cxn modelId="{14E8560B-7756-41E9-BC4A-34A72983F3C3}" type="presParOf" srcId="{82EF7B94-68CD-4BD1-9B99-ADDD5A46C4B1}" destId="{2D26EA88-A04C-48AA-A64F-9A3E841EE81E}" srcOrd="1" destOrd="0" presId="urn:microsoft.com/office/officeart/2008/layout/VerticalCurvedList"/>
    <dgm:cxn modelId="{48FCFFE7-C6DA-4B9A-BA54-7956696F893A}" type="presParOf" srcId="{82EF7B94-68CD-4BD1-9B99-ADDD5A46C4B1}" destId="{5EBF85C0-70D4-4805-A9B8-DA27FD192329}" srcOrd="2" destOrd="0" presId="urn:microsoft.com/office/officeart/2008/layout/VerticalCurvedList"/>
    <dgm:cxn modelId="{F695AC96-EFB3-4CF4-AF8C-0082C38ABDFC}" type="presParOf" srcId="{5EBF85C0-70D4-4805-A9B8-DA27FD192329}" destId="{6A358704-7FF7-4B18-9985-795FE5FEF31D}" srcOrd="0" destOrd="0" presId="urn:microsoft.com/office/officeart/2008/layout/VerticalCurvedList"/>
    <dgm:cxn modelId="{48264C2A-4642-463B-B721-2887B809533A}" type="presParOf" srcId="{82EF7B94-68CD-4BD1-9B99-ADDD5A46C4B1}" destId="{C352F728-321E-4D84-8349-D101E41C3782}" srcOrd="3" destOrd="0" presId="urn:microsoft.com/office/officeart/2008/layout/VerticalCurvedList"/>
    <dgm:cxn modelId="{323CB7C0-7D01-4304-A4CA-400BCD7D54A9}" type="presParOf" srcId="{82EF7B94-68CD-4BD1-9B99-ADDD5A46C4B1}" destId="{7688862F-B3EA-494D-ADF2-B4907BEF52D7}" srcOrd="4" destOrd="0" presId="urn:microsoft.com/office/officeart/2008/layout/VerticalCurvedList"/>
    <dgm:cxn modelId="{10B4C21C-C0E2-41B0-B6B9-DC3EC13CF85F}" type="presParOf" srcId="{7688862F-B3EA-494D-ADF2-B4907BEF52D7}" destId="{31ECBD24-41A6-4A08-9EFB-0245D68A29AE}" srcOrd="0" destOrd="0" presId="urn:microsoft.com/office/officeart/2008/layout/VerticalCurvedList"/>
    <dgm:cxn modelId="{EDBE52A6-31E0-4B11-AC26-C4B401A61EDB}" type="presParOf" srcId="{82EF7B94-68CD-4BD1-9B99-ADDD5A46C4B1}" destId="{BEA3DFCB-C417-4C59-B74B-F5A6EC424A9A}" srcOrd="5" destOrd="0" presId="urn:microsoft.com/office/officeart/2008/layout/VerticalCurvedList"/>
    <dgm:cxn modelId="{D24ADCA5-2288-479B-A205-6986078880B1}" type="presParOf" srcId="{82EF7B94-68CD-4BD1-9B99-ADDD5A46C4B1}" destId="{9B1E5523-C5E6-4196-940E-5A214350E6D1}" srcOrd="6" destOrd="0" presId="urn:microsoft.com/office/officeart/2008/layout/VerticalCurvedList"/>
    <dgm:cxn modelId="{B6E098DE-8011-4492-B93F-687C6B55654E}" type="presParOf" srcId="{9B1E5523-C5E6-4196-940E-5A214350E6D1}" destId="{7F0409F4-8382-40DC-AC61-FAAF3A084C1B}" srcOrd="0" destOrd="0" presId="urn:microsoft.com/office/officeart/2008/layout/VerticalCurvedList"/>
    <dgm:cxn modelId="{DDE5684F-FD6A-44C7-9710-195020C5F600}" type="presParOf" srcId="{82EF7B94-68CD-4BD1-9B99-ADDD5A46C4B1}" destId="{AF38EC55-0382-4E47-BEC7-38571743DEDA}" srcOrd="7" destOrd="0" presId="urn:microsoft.com/office/officeart/2008/layout/VerticalCurvedList"/>
    <dgm:cxn modelId="{DBE86DB1-20EA-4D0F-9825-20B9157E1956}" type="presParOf" srcId="{82EF7B94-68CD-4BD1-9B99-ADDD5A46C4B1}" destId="{8EC29263-7CE2-45BC-AA76-F178B7E51663}" srcOrd="8" destOrd="0" presId="urn:microsoft.com/office/officeart/2008/layout/VerticalCurvedList"/>
    <dgm:cxn modelId="{5312154B-C1D1-403B-99FB-F3E2BC144D2A}" type="presParOf" srcId="{8EC29263-7CE2-45BC-AA76-F178B7E51663}" destId="{9D7BAF60-F5BA-45F3-BA44-69047BC665D8}" srcOrd="0" destOrd="0" presId="urn:microsoft.com/office/officeart/2008/layout/VerticalCurvedList"/>
    <dgm:cxn modelId="{14D09E73-2D3A-4EDB-985D-F6A0A111FBF1}" type="presParOf" srcId="{82EF7B94-68CD-4BD1-9B99-ADDD5A46C4B1}" destId="{39552331-0B4C-4454-A085-5FEF9B902CE0}" srcOrd="9" destOrd="0" presId="urn:microsoft.com/office/officeart/2008/layout/VerticalCurvedList"/>
    <dgm:cxn modelId="{0475CE46-03DB-4ED9-8346-42DDD73D611E}" type="presParOf" srcId="{82EF7B94-68CD-4BD1-9B99-ADDD5A46C4B1}" destId="{A38F42F5-E965-4910-8552-9B5C661947EB}" srcOrd="10" destOrd="0" presId="urn:microsoft.com/office/officeart/2008/layout/VerticalCurvedList"/>
    <dgm:cxn modelId="{CEAE7AB8-6337-4170-A339-764448CF9AA9}" type="presParOf" srcId="{A38F42F5-E965-4910-8552-9B5C661947EB}" destId="{6D3C749C-59BC-42F4-9BC6-5A33054C8CA4}" srcOrd="0" destOrd="0" presId="urn:microsoft.com/office/officeart/2008/layout/VerticalCurvedList"/>
    <dgm:cxn modelId="{8D800AFF-2587-4501-B792-B84B080E64B5}" type="presParOf" srcId="{82EF7B94-68CD-4BD1-9B99-ADDD5A46C4B1}" destId="{60C5FBFF-A8E3-4556-B3E7-C107CD9C7386}" srcOrd="11" destOrd="0" presId="urn:microsoft.com/office/officeart/2008/layout/VerticalCurvedList"/>
    <dgm:cxn modelId="{2515EE15-CCFE-4785-8B7B-2A4DBC86561C}" type="presParOf" srcId="{82EF7B94-68CD-4BD1-9B99-ADDD5A46C4B1}" destId="{8D58AC5B-10BC-47DB-9371-DBA469E3B88F}" srcOrd="12" destOrd="0" presId="urn:microsoft.com/office/officeart/2008/layout/VerticalCurvedList"/>
    <dgm:cxn modelId="{0614766C-2386-44EF-BA7B-60D9260D51D5}" type="presParOf" srcId="{8D58AC5B-10BC-47DB-9371-DBA469E3B88F}" destId="{3202EF3B-F6DF-4AB3-A7FA-A4F253B6C3F1}" srcOrd="0" destOrd="0" presId="urn:microsoft.com/office/officeart/2008/layout/VerticalCurvedList"/>
    <dgm:cxn modelId="{50D32F32-41AB-4FC9-A7A5-428E991C4639}" type="presParOf" srcId="{82EF7B94-68CD-4BD1-9B99-ADDD5A46C4B1}" destId="{F7665F8C-000C-4620-8ED8-E1E2C8057553}" srcOrd="13" destOrd="0" presId="urn:microsoft.com/office/officeart/2008/layout/VerticalCurvedList"/>
    <dgm:cxn modelId="{C7586106-AD7C-47A7-B744-055335B34265}" type="presParOf" srcId="{82EF7B94-68CD-4BD1-9B99-ADDD5A46C4B1}" destId="{E7BA08C7-5991-4307-91AB-04AE98B9E368}" srcOrd="14" destOrd="0" presId="urn:microsoft.com/office/officeart/2008/layout/VerticalCurvedList"/>
    <dgm:cxn modelId="{6549A7A9-9A5E-48EA-A472-F203C3E28A67}" type="presParOf" srcId="{E7BA08C7-5991-4307-91AB-04AE98B9E368}" destId="{FD6BA6EF-9FD7-4699-8A7B-6211E67EFF5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D6A634F-0036-4B6C-8C3D-9AF73C00CA86}" type="doc">
      <dgm:prSet loTypeId="urn:microsoft.com/office/officeart/2008/layout/AlternatingPictureBlocks" loCatId="list" qsTypeId="urn:microsoft.com/office/officeart/2005/8/quickstyle/simple2" qsCatId="simple" csTypeId="urn:microsoft.com/office/officeart/2005/8/colors/colorful3" csCatId="colorful" phldr="1"/>
      <dgm:spPr/>
    </dgm:pt>
    <dgm:pt modelId="{6CC2FFC7-9F05-4B77-AF52-C69F6492D234}">
      <dgm:prSet phldrT="[Text]" custT="1"/>
      <dgm:spPr>
        <a:solidFill>
          <a:schemeClr val="accent2"/>
        </a:solidFill>
      </dgm:spPr>
      <dgm:t>
        <a:bodyPr/>
        <a:lstStyle/>
        <a:p>
          <a:r>
            <a:rPr lang="az-Latn-AZ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“Postmüharibə dövründə uşaqlar və şəhid ailələrinə psixososial dəstək” layihəsi</a:t>
          </a:r>
        </a:p>
        <a:p>
          <a:r>
            <a:rPr lang="az-Latn-AZ" sz="26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•Ağdam və Goranboy icmalarında</a:t>
          </a:r>
        </a:p>
        <a:p>
          <a:r>
            <a:rPr lang="az-Latn-AZ" sz="26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•6-16 yaşlı 100 uşaq</a:t>
          </a:r>
        </a:p>
        <a:p>
          <a:r>
            <a:rPr lang="az-Latn-AZ" sz="26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•272 şəhid və qazi ailəsinə psixo-sosial dəstək</a:t>
          </a:r>
          <a:endParaRPr lang="en-US" sz="24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B18709-A2EC-42B7-AC2F-88A93E193DF7}" type="parTrans" cxnId="{6D40EA99-6D0E-410C-BAC7-A821018AE6E5}">
      <dgm:prSet/>
      <dgm:spPr/>
      <dgm:t>
        <a:bodyPr/>
        <a:lstStyle/>
        <a:p>
          <a:endParaRPr lang="en-US"/>
        </a:p>
      </dgm:t>
    </dgm:pt>
    <dgm:pt modelId="{186F8195-30E9-4555-9332-46D9182D23DD}" type="sibTrans" cxnId="{6D40EA99-6D0E-410C-BAC7-A821018AE6E5}">
      <dgm:prSet/>
      <dgm:spPr/>
      <dgm:t>
        <a:bodyPr/>
        <a:lstStyle/>
        <a:p>
          <a:endParaRPr lang="en-US"/>
        </a:p>
      </dgm:t>
    </dgm:pt>
    <dgm:pt modelId="{3097F13D-91CB-476A-93D8-F488449DAAD2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A99E21-4259-4EB5-B8B1-97443AFA73EF}" type="sibTrans" cxnId="{A7AD11F3-4458-452A-A14B-C2EF5EC21413}">
      <dgm:prSet/>
      <dgm:spPr/>
      <dgm:t>
        <a:bodyPr/>
        <a:lstStyle/>
        <a:p>
          <a:endParaRPr lang="en-US"/>
        </a:p>
      </dgm:t>
    </dgm:pt>
    <dgm:pt modelId="{A10A9FA3-D83F-4374-8239-71CC41E27081}" type="parTrans" cxnId="{A7AD11F3-4458-452A-A14B-C2EF5EC21413}">
      <dgm:prSet/>
      <dgm:spPr/>
      <dgm:t>
        <a:bodyPr/>
        <a:lstStyle/>
        <a:p>
          <a:endParaRPr lang="en-US"/>
        </a:p>
      </dgm:t>
    </dgm:pt>
    <dgm:pt modelId="{6A30D05A-306D-47C8-AEAD-BB5F74640595}" type="pres">
      <dgm:prSet presAssocID="{8D6A634F-0036-4B6C-8C3D-9AF73C00CA86}" presName="linearFlow" presStyleCnt="0">
        <dgm:presLayoutVars>
          <dgm:dir/>
          <dgm:resizeHandles val="exact"/>
        </dgm:presLayoutVars>
      </dgm:prSet>
      <dgm:spPr/>
    </dgm:pt>
    <dgm:pt modelId="{B64C8159-9788-4ED0-81C1-33089751984D}" type="pres">
      <dgm:prSet presAssocID="{6CC2FFC7-9F05-4B77-AF52-C69F6492D234}" presName="comp" presStyleCnt="0"/>
      <dgm:spPr/>
    </dgm:pt>
    <dgm:pt modelId="{5F6EAE7F-AABF-40A4-B5A6-793846218539}" type="pres">
      <dgm:prSet presAssocID="{6CC2FFC7-9F05-4B77-AF52-C69F6492D234}" presName="rect2" presStyleLbl="node1" presStyleIdx="0" presStyleCnt="2" custScaleX="146138" custScaleY="116139" custLinFactNeighborX="24668" custLinFactNeighborY="-14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1B7B58-6B2D-4310-B61D-550C9D99D93C}" type="pres">
      <dgm:prSet presAssocID="{6CC2FFC7-9F05-4B77-AF52-C69F6492D234}" presName="rect1" presStyleLbl="lnNode1" presStyleIdx="0" presStyleCnt="2" custScaleX="151023" custScaleY="147930" custLinFactNeighborX="-46426" custLinFactNeighborY="682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D7BF13C8-02AA-4B60-8F1C-2AA3050C9B46}" type="pres">
      <dgm:prSet presAssocID="{186F8195-30E9-4555-9332-46D9182D23DD}" presName="sibTrans" presStyleCnt="0"/>
      <dgm:spPr/>
    </dgm:pt>
    <dgm:pt modelId="{422EECCA-3AB1-4991-BD9A-BC5374B4F8B2}" type="pres">
      <dgm:prSet presAssocID="{3097F13D-91CB-476A-93D8-F488449DAAD2}" presName="comp" presStyleCnt="0"/>
      <dgm:spPr/>
    </dgm:pt>
    <dgm:pt modelId="{ADE7D906-845C-43D5-AB5A-2B4AAEA2A2AC}" type="pres">
      <dgm:prSet presAssocID="{3097F13D-91CB-476A-93D8-F488449DAAD2}" presName="rect2" presStyleLbl="node1" presStyleIdx="1" presStyleCnt="2" custScaleX="95571" custScaleY="135258" custLinFactNeighborX="-18326" custLinFactNeighborY="-17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512564-78AF-497B-85EC-F81BCA84CD92}" type="pres">
      <dgm:prSet presAssocID="{3097F13D-91CB-476A-93D8-F488449DAAD2}" presName="rect1" presStyleLbl="lnNode1" presStyleIdx="1" presStyleCnt="2" custScaleX="252273" custScaleY="141241" custLinFactNeighborX="31751" custLinFactNeighborY="-2191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</dgm:ptLst>
  <dgm:cxnLst>
    <dgm:cxn modelId="{7D9C43C6-EEF7-4149-AF47-12929F6D4FFB}" type="presOf" srcId="{8D6A634F-0036-4B6C-8C3D-9AF73C00CA86}" destId="{6A30D05A-306D-47C8-AEAD-BB5F74640595}" srcOrd="0" destOrd="0" presId="urn:microsoft.com/office/officeart/2008/layout/AlternatingPictureBlocks"/>
    <dgm:cxn modelId="{9233D3FC-622D-4DDC-B409-9EF98F7963CF}" type="presOf" srcId="{3097F13D-91CB-476A-93D8-F488449DAAD2}" destId="{ADE7D906-845C-43D5-AB5A-2B4AAEA2A2AC}" srcOrd="0" destOrd="0" presId="urn:microsoft.com/office/officeart/2008/layout/AlternatingPictureBlocks"/>
    <dgm:cxn modelId="{6D40EA99-6D0E-410C-BAC7-A821018AE6E5}" srcId="{8D6A634F-0036-4B6C-8C3D-9AF73C00CA86}" destId="{6CC2FFC7-9F05-4B77-AF52-C69F6492D234}" srcOrd="0" destOrd="0" parTransId="{2FB18709-A2EC-42B7-AC2F-88A93E193DF7}" sibTransId="{186F8195-30E9-4555-9332-46D9182D23DD}"/>
    <dgm:cxn modelId="{E67B28BB-A6AD-4ABD-BBB9-D4E57AE1C62C}" type="presOf" srcId="{6CC2FFC7-9F05-4B77-AF52-C69F6492D234}" destId="{5F6EAE7F-AABF-40A4-B5A6-793846218539}" srcOrd="0" destOrd="0" presId="urn:microsoft.com/office/officeart/2008/layout/AlternatingPictureBlocks"/>
    <dgm:cxn modelId="{A7AD11F3-4458-452A-A14B-C2EF5EC21413}" srcId="{8D6A634F-0036-4B6C-8C3D-9AF73C00CA86}" destId="{3097F13D-91CB-476A-93D8-F488449DAAD2}" srcOrd="1" destOrd="0" parTransId="{A10A9FA3-D83F-4374-8239-71CC41E27081}" sibTransId="{8CA99E21-4259-4EB5-B8B1-97443AFA73EF}"/>
    <dgm:cxn modelId="{F08F85DF-BA50-48C3-B7F4-6CE0228100C9}" type="presParOf" srcId="{6A30D05A-306D-47C8-AEAD-BB5F74640595}" destId="{B64C8159-9788-4ED0-81C1-33089751984D}" srcOrd="0" destOrd="0" presId="urn:microsoft.com/office/officeart/2008/layout/AlternatingPictureBlocks"/>
    <dgm:cxn modelId="{1B54FEF9-98A4-43C0-9C98-4DBEFA579C46}" type="presParOf" srcId="{B64C8159-9788-4ED0-81C1-33089751984D}" destId="{5F6EAE7F-AABF-40A4-B5A6-793846218539}" srcOrd="0" destOrd="0" presId="urn:microsoft.com/office/officeart/2008/layout/AlternatingPictureBlocks"/>
    <dgm:cxn modelId="{7A4B3D91-F740-46E5-82AD-705CC9224D6C}" type="presParOf" srcId="{B64C8159-9788-4ED0-81C1-33089751984D}" destId="{AB1B7B58-6B2D-4310-B61D-550C9D99D93C}" srcOrd="1" destOrd="0" presId="urn:microsoft.com/office/officeart/2008/layout/AlternatingPictureBlocks"/>
    <dgm:cxn modelId="{5E05C583-A9FB-4750-A04B-96E47224E1F4}" type="presParOf" srcId="{6A30D05A-306D-47C8-AEAD-BB5F74640595}" destId="{D7BF13C8-02AA-4B60-8F1C-2AA3050C9B46}" srcOrd="1" destOrd="0" presId="urn:microsoft.com/office/officeart/2008/layout/AlternatingPictureBlocks"/>
    <dgm:cxn modelId="{06F5A903-B72C-413D-93C8-878B6305E11E}" type="presParOf" srcId="{6A30D05A-306D-47C8-AEAD-BB5F74640595}" destId="{422EECCA-3AB1-4991-BD9A-BC5374B4F8B2}" srcOrd="2" destOrd="0" presId="urn:microsoft.com/office/officeart/2008/layout/AlternatingPictureBlocks"/>
    <dgm:cxn modelId="{EF092849-A534-40AD-BE45-6D063FCEF87B}" type="presParOf" srcId="{422EECCA-3AB1-4991-BD9A-BC5374B4F8B2}" destId="{ADE7D906-845C-43D5-AB5A-2B4AAEA2A2AC}" srcOrd="0" destOrd="0" presId="urn:microsoft.com/office/officeart/2008/layout/AlternatingPictureBlocks"/>
    <dgm:cxn modelId="{70DF5F17-9D7F-46CD-9808-DB303AEFA3EE}" type="presParOf" srcId="{422EECCA-3AB1-4991-BD9A-BC5374B4F8B2}" destId="{78512564-78AF-497B-85EC-F81BCA84CD92}" srcOrd="1" destOrd="0" presId="urn:microsoft.com/office/officeart/2008/layout/AlternatingPictureBlocks"/>
  </dgm:cxnLst>
  <dgm:bg/>
  <dgm:whole>
    <a:ln>
      <a:solidFill>
        <a:schemeClr val="bg1">
          <a:lumMod val="65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0AF06F5-52EB-4461-8691-49C0F9FA5286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D19FFE-34CF-4846-A989-241DCF384BD2}">
      <dgm:prSet phldrT="[Text]" custT="1"/>
      <dgm:spPr/>
      <dgm:t>
        <a:bodyPr/>
        <a:lstStyle/>
        <a:p>
          <a:endParaRPr lang="az-Latn-AZ" sz="2000" b="1" i="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2000" b="1" i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Ümidli</a:t>
          </a:r>
          <a:r>
            <a:rPr lang="en-US" sz="20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Gələcək</a:t>
          </a:r>
          <a:r>
            <a:rPr lang="en-US" sz="20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” </a:t>
          </a:r>
          <a:r>
            <a:rPr lang="en-US" sz="2000" b="1" i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Sosial</a:t>
          </a:r>
          <a:r>
            <a:rPr lang="en-US" sz="20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Təşəbbüslər</a:t>
          </a:r>
          <a:r>
            <a:rPr lang="en-US" sz="20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İctimai</a:t>
          </a:r>
          <a:r>
            <a:rPr lang="en-US" sz="20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Bilri</a:t>
          </a:r>
          <a:r>
            <a:rPr lang="az-Latn-AZ" sz="20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yi və «Azərcell Telekom» MMC</a:t>
          </a:r>
        </a:p>
        <a:p>
          <a:r>
            <a:rPr lang="en-US" sz="20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n-US" sz="2000" b="1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Qadın</a:t>
          </a:r>
          <a:r>
            <a:rPr lang="en-US" sz="20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Qaynar</a:t>
          </a:r>
          <a:r>
            <a:rPr lang="en-US" sz="20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Xətti</a:t>
          </a:r>
          <a:r>
            <a:rPr lang="en-US" sz="20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  <a:r>
            <a:rPr lang="en-US" sz="20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az-Latn-AZ" sz="2000" b="0" i="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61C1B5-ACFD-4A6B-B3CD-87D34146770C}" type="parTrans" cxnId="{D346D6F6-22DD-4AB0-B2EE-5208F84CB873}">
      <dgm:prSet/>
      <dgm:spPr/>
      <dgm:t>
        <a:bodyPr/>
        <a:lstStyle/>
        <a:p>
          <a:endParaRPr lang="en-US"/>
        </a:p>
      </dgm:t>
    </dgm:pt>
    <dgm:pt modelId="{D932E56B-A2BE-4B3E-ABCA-4F9FC1587D96}" type="sibTrans" cxnId="{D346D6F6-22DD-4AB0-B2EE-5208F84CB873}">
      <dgm:prSet/>
      <dgm:spPr/>
      <dgm:t>
        <a:bodyPr/>
        <a:lstStyle/>
        <a:p>
          <a:endParaRPr lang="en-US"/>
        </a:p>
      </dgm:t>
    </dgm:pt>
    <dgm:pt modelId="{C2D27BB3-1D61-40A0-9D31-E4BB19841572}">
      <dgm:prSet phldrT="[Text]" custT="1"/>
      <dgm:spPr/>
      <dgm:t>
        <a:bodyPr/>
        <a:lstStyle/>
        <a:p>
          <a:r>
            <a:rPr lang="en-US" sz="2200" b="1" i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Qeyri-Hökumət</a:t>
          </a:r>
          <a:r>
            <a:rPr lang="en-US" sz="22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Təşkilatlarına</a:t>
          </a:r>
          <a:r>
            <a:rPr lang="en-US" sz="22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Dövlət</a:t>
          </a:r>
          <a:r>
            <a:rPr lang="en-US" sz="22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Dəstəyi</a:t>
          </a:r>
          <a:r>
            <a:rPr lang="en-US" sz="22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Agentliyi</a:t>
          </a:r>
          <a:endParaRPr lang="az-Latn-AZ" sz="2200" b="0" i="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22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“BMT-</a:t>
          </a:r>
          <a:r>
            <a:rPr lang="en-US" sz="2200" b="1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nin</a:t>
          </a:r>
          <a:r>
            <a:rPr lang="en-US" sz="22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Qadınlara</a:t>
          </a:r>
          <a:r>
            <a:rPr lang="en-US" sz="22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qarşı</a:t>
          </a:r>
          <a:r>
            <a:rPr lang="en-US" sz="22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ayrı-seçkiliyin</a:t>
          </a:r>
          <a:r>
            <a:rPr lang="en-US" sz="22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bütün</a:t>
          </a:r>
          <a:r>
            <a:rPr lang="en-US" sz="22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formalarının</a:t>
          </a:r>
          <a:r>
            <a:rPr lang="en-US" sz="22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ləğv</a:t>
          </a:r>
          <a:r>
            <a:rPr lang="en-US" sz="22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edilməsi</a:t>
          </a:r>
          <a:r>
            <a:rPr lang="en-US" sz="22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haqqında</a:t>
          </a:r>
          <a:r>
            <a:rPr lang="en-US" sz="22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Konvensiyasının</a:t>
          </a:r>
          <a:r>
            <a:rPr lang="en-US" sz="22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həyata</a:t>
          </a:r>
          <a:r>
            <a:rPr lang="en-US" sz="22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keçirilməsində</a:t>
          </a:r>
          <a:r>
            <a:rPr lang="en-US" sz="22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qeyri-hökumət</a:t>
          </a:r>
          <a:r>
            <a:rPr lang="en-US" sz="22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təşkilatlarının</a:t>
          </a:r>
          <a:r>
            <a:rPr lang="en-US" sz="22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rolu</a:t>
          </a:r>
          <a:r>
            <a:rPr lang="en-US" sz="22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  <a:endParaRPr lang="en-US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32C44A-3CE2-484F-8D58-3DB4C9790721}" type="parTrans" cxnId="{AD3BDD93-66B4-4A0A-A160-83E3CBB0453D}">
      <dgm:prSet/>
      <dgm:spPr/>
      <dgm:t>
        <a:bodyPr/>
        <a:lstStyle/>
        <a:p>
          <a:endParaRPr lang="en-US"/>
        </a:p>
      </dgm:t>
    </dgm:pt>
    <dgm:pt modelId="{0F1FAF6B-33C0-4F66-80C1-70D6EF070F48}" type="sibTrans" cxnId="{AD3BDD93-66B4-4A0A-A160-83E3CBB0453D}">
      <dgm:prSet/>
      <dgm:spPr/>
      <dgm:t>
        <a:bodyPr/>
        <a:lstStyle/>
        <a:p>
          <a:endParaRPr lang="en-US"/>
        </a:p>
      </dgm:t>
    </dgm:pt>
    <dgm:pt modelId="{B61929E6-DB81-477E-8A0B-9CE2C480198B}">
      <dgm:prSet phldrT="[Text]" custT="1"/>
      <dgm:spPr/>
      <dgm:t>
        <a:bodyPr/>
        <a:lstStyle/>
        <a:p>
          <a:endParaRPr lang="az-Latn-AZ" sz="2000" b="1" i="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2000" b="1" i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Sosial</a:t>
          </a:r>
          <a:r>
            <a:rPr lang="en-US" sz="20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iş</a:t>
          </a:r>
          <a:r>
            <a:rPr lang="en-US" sz="20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İctimai</a:t>
          </a:r>
          <a:r>
            <a:rPr lang="en-US" sz="20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Birliyi</a:t>
          </a:r>
          <a:r>
            <a:rPr lang="en-US" sz="20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endParaRPr lang="az-Latn-AZ" sz="2000" b="1" i="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20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“Gender </a:t>
          </a:r>
          <a:r>
            <a:rPr lang="en-US" sz="2000" b="1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əsaslı</a:t>
          </a:r>
          <a:r>
            <a:rPr lang="en-US" sz="20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zorakılığa</a:t>
          </a:r>
          <a:r>
            <a:rPr lang="en-US" sz="20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məruz</a:t>
          </a:r>
          <a:r>
            <a:rPr lang="en-US" sz="20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qalan</a:t>
          </a:r>
          <a:r>
            <a:rPr lang="en-US" sz="20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şəxslərlə</a:t>
          </a:r>
          <a:r>
            <a:rPr lang="en-US" sz="20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sosial</a:t>
          </a:r>
          <a:r>
            <a:rPr lang="en-US" sz="20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işin</a:t>
          </a:r>
          <a:r>
            <a:rPr lang="en-US" sz="20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təşkili</a:t>
          </a:r>
          <a:r>
            <a:rPr lang="en-US" sz="20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  <a:endParaRPr lang="en-US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515AB2-29A8-4E93-966D-5AB186F00BC6}" type="parTrans" cxnId="{3ED85C3D-89B5-46CC-B9CE-AFA16D9E57C1}">
      <dgm:prSet/>
      <dgm:spPr/>
      <dgm:t>
        <a:bodyPr/>
        <a:lstStyle/>
        <a:p>
          <a:endParaRPr lang="en-US"/>
        </a:p>
      </dgm:t>
    </dgm:pt>
    <dgm:pt modelId="{77E75B5A-95EE-49B5-BEC4-CD0B379AD416}" type="sibTrans" cxnId="{3ED85C3D-89B5-46CC-B9CE-AFA16D9E57C1}">
      <dgm:prSet/>
      <dgm:spPr/>
      <dgm:t>
        <a:bodyPr/>
        <a:lstStyle/>
        <a:p>
          <a:endParaRPr lang="en-US"/>
        </a:p>
      </dgm:t>
    </dgm:pt>
    <dgm:pt modelId="{0EBE53BF-00B8-494E-9ADF-6E954E498B07}" type="pres">
      <dgm:prSet presAssocID="{C0AF06F5-52EB-4461-8691-49C0F9FA528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67F8FE-861A-4E94-BFE0-9EB32482BD9C}" type="pres">
      <dgm:prSet presAssocID="{C0AF06F5-52EB-4461-8691-49C0F9FA5286}" presName="bkgdShp" presStyleLbl="alignAccFollowNode1" presStyleIdx="0" presStyleCnt="1"/>
      <dgm:spPr/>
    </dgm:pt>
    <dgm:pt modelId="{E7622F31-1E18-44DE-8830-5F1DB745750C}" type="pres">
      <dgm:prSet presAssocID="{C0AF06F5-52EB-4461-8691-49C0F9FA5286}" presName="linComp" presStyleCnt="0"/>
      <dgm:spPr/>
    </dgm:pt>
    <dgm:pt modelId="{61647289-E036-4FDC-A9D0-927E7EF98927}" type="pres">
      <dgm:prSet presAssocID="{D4D19FFE-34CF-4846-A989-241DCF384BD2}" presName="compNode" presStyleCnt="0"/>
      <dgm:spPr/>
    </dgm:pt>
    <dgm:pt modelId="{EDBCF61F-C8B1-4CC4-A0F4-A9B75FCC36A1}" type="pres">
      <dgm:prSet presAssocID="{D4D19FFE-34CF-4846-A989-241DCF384BD2}" presName="node" presStyleLbl="node1" presStyleIdx="0" presStyleCnt="3" custScaleY="76323" custLinFactNeighborX="-340" custLinFactNeighborY="-19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DB455B-020F-470B-AC65-D42C9EAE271E}" type="pres">
      <dgm:prSet presAssocID="{D4D19FFE-34CF-4846-A989-241DCF384BD2}" presName="invisiNode" presStyleLbl="node1" presStyleIdx="0" presStyleCnt="3"/>
      <dgm:spPr/>
    </dgm:pt>
    <dgm:pt modelId="{D68D90F8-FEE0-4913-86F9-AA047ADEAC54}" type="pres">
      <dgm:prSet presAssocID="{D4D19FFE-34CF-4846-A989-241DCF384BD2}" presName="imagNode" presStyleLbl="fgImgPlace1" presStyleIdx="0" presStyleCnt="3" custScaleY="104649" custLinFactX="9077" custLinFactNeighborX="100000" custLinFactNeighborY="-973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  <dgm:t>
        <a:bodyPr/>
        <a:lstStyle/>
        <a:p>
          <a:endParaRPr lang="en-US"/>
        </a:p>
      </dgm:t>
    </dgm:pt>
    <dgm:pt modelId="{12859F1D-BAA5-4130-A790-EFBECE7404BD}" type="pres">
      <dgm:prSet presAssocID="{D932E56B-A2BE-4B3E-ABCA-4F9FC1587D9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A49BCAF-9280-4485-BD2F-1F33A4CB2DA3}" type="pres">
      <dgm:prSet presAssocID="{C2D27BB3-1D61-40A0-9D31-E4BB19841572}" presName="compNode" presStyleCnt="0"/>
      <dgm:spPr/>
    </dgm:pt>
    <dgm:pt modelId="{92DD33A0-D815-4234-B171-79888B5FD958}" type="pres">
      <dgm:prSet presAssocID="{C2D27BB3-1D61-40A0-9D31-E4BB19841572}" presName="node" presStyleLbl="node1" presStyleIdx="1" presStyleCnt="3" custScaleY="105936" custLinFactNeighborX="-1360" custLinFactNeighborY="-14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69813D-72CA-4788-BD25-9A50E8E9CF11}" type="pres">
      <dgm:prSet presAssocID="{C2D27BB3-1D61-40A0-9D31-E4BB19841572}" presName="invisiNode" presStyleLbl="node1" presStyleIdx="1" presStyleCnt="3"/>
      <dgm:spPr/>
    </dgm:pt>
    <dgm:pt modelId="{FA985421-DD65-4918-BE2C-7466AE8CD376}" type="pres">
      <dgm:prSet presAssocID="{C2D27BB3-1D61-40A0-9D31-E4BB19841572}" presName="imagNode" presStyleLbl="fgImgPlace1" presStyleIdx="1" presStyleCnt="3" custLinFactX="-11000" custLinFactNeighborX="-100000" custLinFactNeighborY="-1691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en-US"/>
        </a:p>
      </dgm:t>
    </dgm:pt>
    <dgm:pt modelId="{9F2ADD7F-09FE-472F-AC56-BD092EE64764}" type="pres">
      <dgm:prSet presAssocID="{0F1FAF6B-33C0-4F66-80C1-70D6EF070F4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883A7A5-CFF7-4591-9F20-BFF031021327}" type="pres">
      <dgm:prSet presAssocID="{B61929E6-DB81-477E-8A0B-9CE2C480198B}" presName="compNode" presStyleCnt="0"/>
      <dgm:spPr/>
    </dgm:pt>
    <dgm:pt modelId="{2CCD5BC8-5B60-4CF5-9DFF-EF42BBB51B24}" type="pres">
      <dgm:prSet presAssocID="{B61929E6-DB81-477E-8A0B-9CE2C480198B}" presName="node" presStyleLbl="node1" presStyleIdx="2" presStyleCnt="3" custScaleY="78525" custLinFactNeighborX="1360" custLinFactNeighborY="-179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068D85-B539-4286-B15D-AAC6CEC16CD2}" type="pres">
      <dgm:prSet presAssocID="{B61929E6-DB81-477E-8A0B-9CE2C480198B}" presName="invisiNode" presStyleLbl="node1" presStyleIdx="2" presStyleCnt="3"/>
      <dgm:spPr/>
    </dgm:pt>
    <dgm:pt modelId="{68F27105-EDE4-43BF-91F8-F8F8C19B0BC6}" type="pres">
      <dgm:prSet presAssocID="{B61929E6-DB81-477E-8A0B-9CE2C480198B}" presName="imagNode" presStyleLbl="fgImgPlace1" presStyleIdx="2" presStyleCnt="3" custLinFactNeighborX="391" custLinFactNeighborY="-577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en-US"/>
        </a:p>
      </dgm:t>
    </dgm:pt>
  </dgm:ptLst>
  <dgm:cxnLst>
    <dgm:cxn modelId="{D346D6F6-22DD-4AB0-B2EE-5208F84CB873}" srcId="{C0AF06F5-52EB-4461-8691-49C0F9FA5286}" destId="{D4D19FFE-34CF-4846-A989-241DCF384BD2}" srcOrd="0" destOrd="0" parTransId="{BD61C1B5-ACFD-4A6B-B3CD-87D34146770C}" sibTransId="{D932E56B-A2BE-4B3E-ABCA-4F9FC1587D96}"/>
    <dgm:cxn modelId="{5A7CE2EC-1B61-40C4-ACCB-4FFA449330EB}" type="presOf" srcId="{0F1FAF6B-33C0-4F66-80C1-70D6EF070F48}" destId="{9F2ADD7F-09FE-472F-AC56-BD092EE64764}" srcOrd="0" destOrd="0" presId="urn:microsoft.com/office/officeart/2005/8/layout/pList2"/>
    <dgm:cxn modelId="{409357DD-8015-4382-AD38-CA5FBBD02887}" type="presOf" srcId="{C0AF06F5-52EB-4461-8691-49C0F9FA5286}" destId="{0EBE53BF-00B8-494E-9ADF-6E954E498B07}" srcOrd="0" destOrd="0" presId="urn:microsoft.com/office/officeart/2005/8/layout/pList2"/>
    <dgm:cxn modelId="{95AF1D24-D59F-4B1E-93EE-7E70742863AC}" type="presOf" srcId="{B61929E6-DB81-477E-8A0B-9CE2C480198B}" destId="{2CCD5BC8-5B60-4CF5-9DFF-EF42BBB51B24}" srcOrd="0" destOrd="0" presId="urn:microsoft.com/office/officeart/2005/8/layout/pList2"/>
    <dgm:cxn modelId="{477C3EB5-A1F1-47DD-950F-4C9B8858CE37}" type="presOf" srcId="{D932E56B-A2BE-4B3E-ABCA-4F9FC1587D96}" destId="{12859F1D-BAA5-4130-A790-EFBECE7404BD}" srcOrd="0" destOrd="0" presId="urn:microsoft.com/office/officeart/2005/8/layout/pList2"/>
    <dgm:cxn modelId="{AD3BDD93-66B4-4A0A-A160-83E3CBB0453D}" srcId="{C0AF06F5-52EB-4461-8691-49C0F9FA5286}" destId="{C2D27BB3-1D61-40A0-9D31-E4BB19841572}" srcOrd="1" destOrd="0" parTransId="{3432C44A-3CE2-484F-8D58-3DB4C9790721}" sibTransId="{0F1FAF6B-33C0-4F66-80C1-70D6EF070F48}"/>
    <dgm:cxn modelId="{3ED85C3D-89B5-46CC-B9CE-AFA16D9E57C1}" srcId="{C0AF06F5-52EB-4461-8691-49C0F9FA5286}" destId="{B61929E6-DB81-477E-8A0B-9CE2C480198B}" srcOrd="2" destOrd="0" parTransId="{C8515AB2-29A8-4E93-966D-5AB186F00BC6}" sibTransId="{77E75B5A-95EE-49B5-BEC4-CD0B379AD416}"/>
    <dgm:cxn modelId="{6030C8D4-BF46-4D44-85A2-BA921F3622DD}" type="presOf" srcId="{D4D19FFE-34CF-4846-A989-241DCF384BD2}" destId="{EDBCF61F-C8B1-4CC4-A0F4-A9B75FCC36A1}" srcOrd="0" destOrd="0" presId="urn:microsoft.com/office/officeart/2005/8/layout/pList2"/>
    <dgm:cxn modelId="{522BDB11-C8C3-4E7F-ADC4-9149BF45FFD9}" type="presOf" srcId="{C2D27BB3-1D61-40A0-9D31-E4BB19841572}" destId="{92DD33A0-D815-4234-B171-79888B5FD958}" srcOrd="0" destOrd="0" presId="urn:microsoft.com/office/officeart/2005/8/layout/pList2"/>
    <dgm:cxn modelId="{E4DD5629-AFD7-4BF9-A47B-2FD80803E5C1}" type="presParOf" srcId="{0EBE53BF-00B8-494E-9ADF-6E954E498B07}" destId="{0D67F8FE-861A-4E94-BFE0-9EB32482BD9C}" srcOrd="0" destOrd="0" presId="urn:microsoft.com/office/officeart/2005/8/layout/pList2"/>
    <dgm:cxn modelId="{D72D7C46-4B54-4AFF-981D-3DC92C20A90D}" type="presParOf" srcId="{0EBE53BF-00B8-494E-9ADF-6E954E498B07}" destId="{E7622F31-1E18-44DE-8830-5F1DB745750C}" srcOrd="1" destOrd="0" presId="urn:microsoft.com/office/officeart/2005/8/layout/pList2"/>
    <dgm:cxn modelId="{D2D5BA09-78CE-4E6A-9E9C-0F4DD8528628}" type="presParOf" srcId="{E7622F31-1E18-44DE-8830-5F1DB745750C}" destId="{61647289-E036-4FDC-A9D0-927E7EF98927}" srcOrd="0" destOrd="0" presId="urn:microsoft.com/office/officeart/2005/8/layout/pList2"/>
    <dgm:cxn modelId="{608B27B0-E604-42F1-8193-BC877AEC3FBD}" type="presParOf" srcId="{61647289-E036-4FDC-A9D0-927E7EF98927}" destId="{EDBCF61F-C8B1-4CC4-A0F4-A9B75FCC36A1}" srcOrd="0" destOrd="0" presId="urn:microsoft.com/office/officeart/2005/8/layout/pList2"/>
    <dgm:cxn modelId="{CD720F3C-4048-48B5-8B30-DCCE79541D6F}" type="presParOf" srcId="{61647289-E036-4FDC-A9D0-927E7EF98927}" destId="{B6DB455B-020F-470B-AC65-D42C9EAE271E}" srcOrd="1" destOrd="0" presId="urn:microsoft.com/office/officeart/2005/8/layout/pList2"/>
    <dgm:cxn modelId="{BDDB4A18-0342-4995-A4CD-4F7164615715}" type="presParOf" srcId="{61647289-E036-4FDC-A9D0-927E7EF98927}" destId="{D68D90F8-FEE0-4913-86F9-AA047ADEAC54}" srcOrd="2" destOrd="0" presId="urn:microsoft.com/office/officeart/2005/8/layout/pList2"/>
    <dgm:cxn modelId="{9B7A333D-84B7-4FC2-A63E-E83C3E59965C}" type="presParOf" srcId="{E7622F31-1E18-44DE-8830-5F1DB745750C}" destId="{12859F1D-BAA5-4130-A790-EFBECE7404BD}" srcOrd="1" destOrd="0" presId="urn:microsoft.com/office/officeart/2005/8/layout/pList2"/>
    <dgm:cxn modelId="{ED68BEAE-E3BA-4EDF-B713-6B689C3F5730}" type="presParOf" srcId="{E7622F31-1E18-44DE-8830-5F1DB745750C}" destId="{CA49BCAF-9280-4485-BD2F-1F33A4CB2DA3}" srcOrd="2" destOrd="0" presId="urn:microsoft.com/office/officeart/2005/8/layout/pList2"/>
    <dgm:cxn modelId="{21785240-6C7D-472F-B7A0-FA11C4F5A452}" type="presParOf" srcId="{CA49BCAF-9280-4485-BD2F-1F33A4CB2DA3}" destId="{92DD33A0-D815-4234-B171-79888B5FD958}" srcOrd="0" destOrd="0" presId="urn:microsoft.com/office/officeart/2005/8/layout/pList2"/>
    <dgm:cxn modelId="{8E2BA27A-521D-40AE-A437-2032AFEA0289}" type="presParOf" srcId="{CA49BCAF-9280-4485-BD2F-1F33A4CB2DA3}" destId="{9169813D-72CA-4788-BD25-9A50E8E9CF11}" srcOrd="1" destOrd="0" presId="urn:microsoft.com/office/officeart/2005/8/layout/pList2"/>
    <dgm:cxn modelId="{1701DBEB-8BE0-4424-90B1-08526A72CAB7}" type="presParOf" srcId="{CA49BCAF-9280-4485-BD2F-1F33A4CB2DA3}" destId="{FA985421-DD65-4918-BE2C-7466AE8CD376}" srcOrd="2" destOrd="0" presId="urn:microsoft.com/office/officeart/2005/8/layout/pList2"/>
    <dgm:cxn modelId="{90DB276D-4FD6-4A57-87EC-C0A093B80619}" type="presParOf" srcId="{E7622F31-1E18-44DE-8830-5F1DB745750C}" destId="{9F2ADD7F-09FE-472F-AC56-BD092EE64764}" srcOrd="3" destOrd="0" presId="urn:microsoft.com/office/officeart/2005/8/layout/pList2"/>
    <dgm:cxn modelId="{3453689F-F75E-4725-80A6-D819CA799E05}" type="presParOf" srcId="{E7622F31-1E18-44DE-8830-5F1DB745750C}" destId="{F883A7A5-CFF7-4591-9F20-BFF031021327}" srcOrd="4" destOrd="0" presId="urn:microsoft.com/office/officeart/2005/8/layout/pList2"/>
    <dgm:cxn modelId="{82D2B086-C9B1-4F29-B003-D63E7D0E9D03}" type="presParOf" srcId="{F883A7A5-CFF7-4591-9F20-BFF031021327}" destId="{2CCD5BC8-5B60-4CF5-9DFF-EF42BBB51B24}" srcOrd="0" destOrd="0" presId="urn:microsoft.com/office/officeart/2005/8/layout/pList2"/>
    <dgm:cxn modelId="{2B022E1C-A9DC-4F80-ABA6-9027D8CE616A}" type="presParOf" srcId="{F883A7A5-CFF7-4591-9F20-BFF031021327}" destId="{AD068D85-B539-4286-B15D-AAC6CEC16CD2}" srcOrd="1" destOrd="0" presId="urn:microsoft.com/office/officeart/2005/8/layout/pList2"/>
    <dgm:cxn modelId="{40429E31-DB2F-44E9-BE7F-1C5A11D4DCF4}" type="presParOf" srcId="{F883A7A5-CFF7-4591-9F20-BFF031021327}" destId="{68F27105-EDE4-43BF-91F8-F8F8C19B0BC6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15D8F03-5EFA-43F0-B483-342364895356}" type="doc">
      <dgm:prSet loTypeId="urn:microsoft.com/office/officeart/2005/8/layout/arrow6" loCatId="process" qsTypeId="urn:microsoft.com/office/officeart/2005/8/quickstyle/simple1" qsCatId="simple" csTypeId="urn:microsoft.com/office/officeart/2005/8/colors/accent1_2" csCatId="accent1" phldr="1"/>
      <dgm:spPr/>
    </dgm:pt>
    <dgm:pt modelId="{2DE05E14-B24E-423A-8623-F3C503E8A6EE}">
      <dgm:prSet phldrT="[Text]" custT="1"/>
      <dgm:spPr>
        <a:solidFill>
          <a:srgbClr val="002060"/>
        </a:solidFill>
      </dgm:spPr>
      <dgm:t>
        <a:bodyPr/>
        <a:lstStyle/>
        <a:p>
          <a:r>
            <a:rPr lang="az-Latn-AZ" sz="3200" b="1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58 könüllü</a:t>
          </a:r>
          <a:endParaRPr lang="en-US" sz="3200" b="1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0A84BB45-1F0B-453E-BE56-F45AB61DF633}" type="parTrans" cxnId="{410EAC5C-1E48-403D-A99B-9A119B81DD31}">
      <dgm:prSet/>
      <dgm:spPr/>
      <dgm:t>
        <a:bodyPr/>
        <a:lstStyle/>
        <a:p>
          <a:endParaRPr lang="en-US"/>
        </a:p>
      </dgm:t>
    </dgm:pt>
    <dgm:pt modelId="{2EA58CBF-D263-405B-A79F-E7DE71EF8466}" type="sibTrans" cxnId="{410EAC5C-1E48-403D-A99B-9A119B81DD31}">
      <dgm:prSet/>
      <dgm:spPr/>
      <dgm:t>
        <a:bodyPr/>
        <a:lstStyle/>
        <a:p>
          <a:endParaRPr lang="en-US"/>
        </a:p>
      </dgm:t>
    </dgm:pt>
    <dgm:pt modelId="{F581920A-58B5-4944-9C33-DE7A3AB66551}">
      <dgm:prSet phldrT="[Text]" custT="1"/>
      <dgm:spPr>
        <a:solidFill>
          <a:srgbClr val="002060"/>
        </a:solidFill>
      </dgm:spPr>
      <dgm:t>
        <a:bodyPr/>
        <a:lstStyle/>
        <a:p>
          <a:r>
            <a:rPr lang="az-Latn-AZ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21 təlim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66F2EA-CD84-4C69-997A-4561B59B2A14}" type="parTrans" cxnId="{52F4566A-10E9-44FE-9F6E-133B39409250}">
      <dgm:prSet/>
      <dgm:spPr/>
      <dgm:t>
        <a:bodyPr/>
        <a:lstStyle/>
        <a:p>
          <a:endParaRPr lang="en-US"/>
        </a:p>
      </dgm:t>
    </dgm:pt>
    <dgm:pt modelId="{F5F3D1EE-C63E-4AD3-ADE8-8565538030E6}" type="sibTrans" cxnId="{52F4566A-10E9-44FE-9F6E-133B39409250}">
      <dgm:prSet/>
      <dgm:spPr/>
      <dgm:t>
        <a:bodyPr/>
        <a:lstStyle/>
        <a:p>
          <a:endParaRPr lang="en-US"/>
        </a:p>
      </dgm:t>
    </dgm:pt>
    <dgm:pt modelId="{0479A33B-39CD-44EB-A7A8-69E7954540A7}" type="pres">
      <dgm:prSet presAssocID="{B15D8F03-5EFA-43F0-B483-342364895356}" presName="compositeShape" presStyleCnt="0">
        <dgm:presLayoutVars>
          <dgm:chMax val="2"/>
          <dgm:dir/>
          <dgm:resizeHandles val="exact"/>
        </dgm:presLayoutVars>
      </dgm:prSet>
      <dgm:spPr/>
    </dgm:pt>
    <dgm:pt modelId="{9A27928C-7B4F-4F74-B5B8-41A70CB89EA1}" type="pres">
      <dgm:prSet presAssocID="{B15D8F03-5EFA-43F0-B483-342364895356}" presName="ribbon" presStyleLbl="node1" presStyleIdx="0" presStyleCnt="1" custScaleX="389673"/>
      <dgm:spPr>
        <a:solidFill>
          <a:srgbClr val="0070C0"/>
        </a:solidFill>
      </dgm:spPr>
    </dgm:pt>
    <dgm:pt modelId="{B57EFE4C-B8C4-451F-A283-AACE7865E747}" type="pres">
      <dgm:prSet presAssocID="{B15D8F03-5EFA-43F0-B483-342364895356}" presName="leftArrowText" presStyleLbl="node1" presStyleIdx="0" presStyleCnt="1" custScaleX="386870" custScaleY="89355" custLinFactX="-100000" custLinFactNeighborX="-14594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BA1582-AF8C-41ED-99A6-3292CFD83F24}" type="pres">
      <dgm:prSet presAssocID="{B15D8F03-5EFA-43F0-B483-342364895356}" presName="rightArrowText" presStyleLbl="node1" presStyleIdx="0" presStyleCnt="1" custScaleX="199019" custScaleY="62642" custLinFactX="87189" custLinFactNeighborX="100000" custLinFactNeighborY="-328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CCCFD1-4D58-4478-A74B-AA03761AE75B}" type="presOf" srcId="{F581920A-58B5-4944-9C33-DE7A3AB66551}" destId="{B4BA1582-AF8C-41ED-99A6-3292CFD83F24}" srcOrd="0" destOrd="0" presId="urn:microsoft.com/office/officeart/2005/8/layout/arrow6"/>
    <dgm:cxn modelId="{524AE726-A678-4F43-887D-9BE03AE7F3AA}" type="presOf" srcId="{2DE05E14-B24E-423A-8623-F3C503E8A6EE}" destId="{B57EFE4C-B8C4-451F-A283-AACE7865E747}" srcOrd="0" destOrd="0" presId="urn:microsoft.com/office/officeart/2005/8/layout/arrow6"/>
    <dgm:cxn modelId="{410EAC5C-1E48-403D-A99B-9A119B81DD31}" srcId="{B15D8F03-5EFA-43F0-B483-342364895356}" destId="{2DE05E14-B24E-423A-8623-F3C503E8A6EE}" srcOrd="0" destOrd="0" parTransId="{0A84BB45-1F0B-453E-BE56-F45AB61DF633}" sibTransId="{2EA58CBF-D263-405B-A79F-E7DE71EF8466}"/>
    <dgm:cxn modelId="{52F4566A-10E9-44FE-9F6E-133B39409250}" srcId="{B15D8F03-5EFA-43F0-B483-342364895356}" destId="{F581920A-58B5-4944-9C33-DE7A3AB66551}" srcOrd="1" destOrd="0" parTransId="{2566F2EA-CD84-4C69-997A-4561B59B2A14}" sibTransId="{F5F3D1EE-C63E-4AD3-ADE8-8565538030E6}"/>
    <dgm:cxn modelId="{C96C76DF-8F00-4AF7-917E-972356CFD144}" type="presOf" srcId="{B15D8F03-5EFA-43F0-B483-342364895356}" destId="{0479A33B-39CD-44EB-A7A8-69E7954540A7}" srcOrd="0" destOrd="0" presId="urn:microsoft.com/office/officeart/2005/8/layout/arrow6"/>
    <dgm:cxn modelId="{10B19B68-2617-4DAF-9029-7137500F8FC9}" type="presParOf" srcId="{0479A33B-39CD-44EB-A7A8-69E7954540A7}" destId="{9A27928C-7B4F-4F74-B5B8-41A70CB89EA1}" srcOrd="0" destOrd="0" presId="urn:microsoft.com/office/officeart/2005/8/layout/arrow6"/>
    <dgm:cxn modelId="{5C7323BB-5FEF-4751-901B-6E675318277A}" type="presParOf" srcId="{0479A33B-39CD-44EB-A7A8-69E7954540A7}" destId="{B57EFE4C-B8C4-451F-A283-AACE7865E747}" srcOrd="1" destOrd="0" presId="urn:microsoft.com/office/officeart/2005/8/layout/arrow6"/>
    <dgm:cxn modelId="{9D5E3253-613C-467E-8773-13DC1CB41DA3}" type="presParOf" srcId="{0479A33B-39CD-44EB-A7A8-69E7954540A7}" destId="{B4BA1582-AF8C-41ED-99A6-3292CFD83F24}" srcOrd="2" destOrd="0" presId="urn:microsoft.com/office/officeart/2005/8/layout/arrow6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EE7D2ACC-63DC-42A5-A0C1-98CA2A08718C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655650-50F6-4A3A-8735-804BF787F325}">
      <dgm:prSet phldrT="[Text]" custT="1"/>
      <dgm:spPr/>
      <dgm:t>
        <a:bodyPr/>
        <a:lstStyle/>
        <a:p>
          <a:pPr algn="l"/>
          <a:endParaRPr lang="az-Latn-AZ" sz="26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az-Latn-AZ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Şamaxı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974019-DD1D-4C68-9CEE-17C360883CCB}" type="parTrans" cxnId="{3CF8139F-8EB5-4700-BDD4-95654BDAB06B}">
      <dgm:prSet/>
      <dgm:spPr/>
      <dgm:t>
        <a:bodyPr/>
        <a:lstStyle/>
        <a:p>
          <a:endParaRPr lang="en-US"/>
        </a:p>
      </dgm:t>
    </dgm:pt>
    <dgm:pt modelId="{A2B75E50-C362-4D7D-949A-56CA9F4E607A}" type="sibTrans" cxnId="{3CF8139F-8EB5-4700-BDD4-95654BDAB06B}">
      <dgm:prSet/>
      <dgm:spPr/>
      <dgm:t>
        <a:bodyPr/>
        <a:lstStyle/>
        <a:p>
          <a:endParaRPr lang="en-US"/>
        </a:p>
      </dgm:t>
    </dgm:pt>
    <dgm:pt modelId="{DE4BC8EF-79CA-4B64-B46C-5E362C91004D}">
      <dgm:prSet phldrT="[Text]" custT="1"/>
      <dgm:spPr/>
      <dgm:t>
        <a:bodyPr/>
        <a:lstStyle/>
        <a:p>
          <a:pPr algn="l"/>
          <a:r>
            <a:rPr lang="az-Latn-A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Qobustan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044EED-AB86-4D73-9C08-8C18A62D830E}" type="parTrans" cxnId="{636CFA9F-FCF6-4723-A2EF-9CE5DFB7C7F5}">
      <dgm:prSet/>
      <dgm:spPr/>
      <dgm:t>
        <a:bodyPr/>
        <a:lstStyle/>
        <a:p>
          <a:endParaRPr lang="en-US"/>
        </a:p>
      </dgm:t>
    </dgm:pt>
    <dgm:pt modelId="{5B4E923C-A4D4-4AB8-A5A6-863338A8ED1B}" type="sibTrans" cxnId="{636CFA9F-FCF6-4723-A2EF-9CE5DFB7C7F5}">
      <dgm:prSet/>
      <dgm:spPr/>
      <dgm:t>
        <a:bodyPr/>
        <a:lstStyle/>
        <a:p>
          <a:endParaRPr lang="en-US"/>
        </a:p>
      </dgm:t>
    </dgm:pt>
    <dgm:pt modelId="{B2240558-96B4-4BD2-AAB2-BD54AF784502}">
      <dgm:prSet phldrT="[Text]" custT="1"/>
      <dgm:spPr/>
      <dgm:t>
        <a:bodyPr/>
        <a:lstStyle/>
        <a:p>
          <a:endParaRPr lang="az-Latn-AZ" sz="26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az-Latn-AZ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Zərdab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DE84DF-67DD-4DE8-82CE-2762E4545853}" type="parTrans" cxnId="{25971071-BDB5-41A1-9022-CA8C304489C0}">
      <dgm:prSet/>
      <dgm:spPr/>
      <dgm:t>
        <a:bodyPr/>
        <a:lstStyle/>
        <a:p>
          <a:endParaRPr lang="en-US"/>
        </a:p>
      </dgm:t>
    </dgm:pt>
    <dgm:pt modelId="{7E104815-8762-45B8-9B8A-004DEE21C84C}" type="sibTrans" cxnId="{25971071-BDB5-41A1-9022-CA8C304489C0}">
      <dgm:prSet/>
      <dgm:spPr/>
      <dgm:t>
        <a:bodyPr/>
        <a:lstStyle/>
        <a:p>
          <a:endParaRPr lang="en-US"/>
        </a:p>
      </dgm:t>
    </dgm:pt>
    <dgm:pt modelId="{B1FCBF67-7396-421C-B296-5022FBA06EE9}">
      <dgm:prSet phldrT="[Text]" custT="1"/>
      <dgm:spPr/>
      <dgm:t>
        <a:bodyPr/>
        <a:lstStyle/>
        <a:p>
          <a:r>
            <a:rPr lang="az-Latn-A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Kürdəmir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87A4E9-58FE-4928-870B-F6DB67C1722D}" type="parTrans" cxnId="{CDCF683B-4A51-4477-83D3-487A2A9E1588}">
      <dgm:prSet/>
      <dgm:spPr/>
      <dgm:t>
        <a:bodyPr/>
        <a:lstStyle/>
        <a:p>
          <a:endParaRPr lang="en-US"/>
        </a:p>
      </dgm:t>
    </dgm:pt>
    <dgm:pt modelId="{952CD45C-A256-4BF3-B655-6CC33442FF3C}" type="sibTrans" cxnId="{CDCF683B-4A51-4477-83D3-487A2A9E1588}">
      <dgm:prSet/>
      <dgm:spPr/>
      <dgm:t>
        <a:bodyPr/>
        <a:lstStyle/>
        <a:p>
          <a:endParaRPr lang="en-US"/>
        </a:p>
      </dgm:t>
    </dgm:pt>
    <dgm:pt modelId="{52F917C4-7D9F-423A-986A-D29ED2030877}">
      <dgm:prSet phldrT="[Text]" custT="1"/>
      <dgm:spPr/>
      <dgm:t>
        <a:bodyPr/>
        <a:lstStyle/>
        <a:p>
          <a:endParaRPr lang="az-Latn-AZ" sz="26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az-Latn-AZ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Saatlı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6D88A7-459B-40C9-B10A-3589A72D82A6}" type="parTrans" cxnId="{FA9BBFC3-192A-4A7F-B8B9-19D144046B9B}">
      <dgm:prSet/>
      <dgm:spPr/>
      <dgm:t>
        <a:bodyPr/>
        <a:lstStyle/>
        <a:p>
          <a:endParaRPr lang="en-US"/>
        </a:p>
      </dgm:t>
    </dgm:pt>
    <dgm:pt modelId="{3134805B-9CED-49F7-B476-714E965FBC3C}" type="sibTrans" cxnId="{FA9BBFC3-192A-4A7F-B8B9-19D144046B9B}">
      <dgm:prSet/>
      <dgm:spPr/>
      <dgm:t>
        <a:bodyPr/>
        <a:lstStyle/>
        <a:p>
          <a:endParaRPr lang="en-US"/>
        </a:p>
      </dgm:t>
    </dgm:pt>
    <dgm:pt modelId="{45925216-A4D4-4CDA-9384-D3256BB62942}">
      <dgm:prSet phldrT="[Text]" custT="1"/>
      <dgm:spPr/>
      <dgm:t>
        <a:bodyPr/>
        <a:lstStyle/>
        <a:p>
          <a:r>
            <a:rPr lang="az-Latn-A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Sabirabad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9F3ADA-7E44-4803-8EFB-10AF461C05EB}" type="parTrans" cxnId="{8B75F6E5-C9F8-416C-9E07-4802903D376C}">
      <dgm:prSet/>
      <dgm:spPr/>
      <dgm:t>
        <a:bodyPr/>
        <a:lstStyle/>
        <a:p>
          <a:endParaRPr lang="en-US"/>
        </a:p>
      </dgm:t>
    </dgm:pt>
    <dgm:pt modelId="{DF0A250C-CC05-4E15-8F7C-ECFC299F5AD9}" type="sibTrans" cxnId="{8B75F6E5-C9F8-416C-9E07-4802903D376C}">
      <dgm:prSet/>
      <dgm:spPr/>
      <dgm:t>
        <a:bodyPr/>
        <a:lstStyle/>
        <a:p>
          <a:endParaRPr lang="en-US"/>
        </a:p>
      </dgm:t>
    </dgm:pt>
    <dgm:pt modelId="{C7D8CC30-C39B-411C-AF45-7F0768C55996}">
      <dgm:prSet phldrT="[Text]" custT="1"/>
      <dgm:spPr/>
      <dgm:t>
        <a:bodyPr/>
        <a:lstStyle/>
        <a:p>
          <a:r>
            <a:rPr lang="az-Latn-A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Ucar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81B6A2-C43A-4FED-B721-DFA8D3321CCC}" type="parTrans" cxnId="{AA484AC1-96E7-4F09-88D8-E8F7FBC0AEB3}">
      <dgm:prSet/>
      <dgm:spPr/>
      <dgm:t>
        <a:bodyPr/>
        <a:lstStyle/>
        <a:p>
          <a:endParaRPr lang="en-US"/>
        </a:p>
      </dgm:t>
    </dgm:pt>
    <dgm:pt modelId="{2AB8F82F-B11C-4A16-9073-FD563455AE91}" type="sibTrans" cxnId="{AA484AC1-96E7-4F09-88D8-E8F7FBC0AEB3}">
      <dgm:prSet/>
      <dgm:spPr/>
      <dgm:t>
        <a:bodyPr/>
        <a:lstStyle/>
        <a:p>
          <a:endParaRPr lang="en-US"/>
        </a:p>
      </dgm:t>
    </dgm:pt>
    <dgm:pt modelId="{84D5ABE8-FA30-4377-BE1D-B94FF0FBDA58}">
      <dgm:prSet phldrT="[Text]" custT="1"/>
      <dgm:spPr/>
      <dgm:t>
        <a:bodyPr/>
        <a:lstStyle/>
        <a:p>
          <a:r>
            <a:rPr lang="az-Latn-A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İmişli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9724EE-BF58-4974-876F-A7DBAA82DCF4}" type="parTrans" cxnId="{75972007-17D5-44CD-9553-D7F8A9F265A2}">
      <dgm:prSet/>
      <dgm:spPr/>
      <dgm:t>
        <a:bodyPr/>
        <a:lstStyle/>
        <a:p>
          <a:endParaRPr lang="en-US"/>
        </a:p>
      </dgm:t>
    </dgm:pt>
    <dgm:pt modelId="{887D2183-D0D8-4E32-900A-C4753607D161}" type="sibTrans" cxnId="{75972007-17D5-44CD-9553-D7F8A9F265A2}">
      <dgm:prSet/>
      <dgm:spPr/>
      <dgm:t>
        <a:bodyPr/>
        <a:lstStyle/>
        <a:p>
          <a:endParaRPr lang="en-US"/>
        </a:p>
      </dgm:t>
    </dgm:pt>
    <dgm:pt modelId="{BF61E350-7B5D-449E-83EE-521E406710EE}" type="pres">
      <dgm:prSet presAssocID="{EE7D2ACC-63DC-42A5-A0C1-98CA2A08718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A33016-CF90-4B59-BF85-5B6ED5C681FA}" type="pres">
      <dgm:prSet presAssocID="{EE7D2ACC-63DC-42A5-A0C1-98CA2A08718C}" presName="fgShape" presStyleLbl="fgShp" presStyleIdx="0" presStyleCnt="1"/>
      <dgm:spPr/>
    </dgm:pt>
    <dgm:pt modelId="{825B338F-4708-4A0F-80E8-0B5B1B9E9879}" type="pres">
      <dgm:prSet presAssocID="{EE7D2ACC-63DC-42A5-A0C1-98CA2A08718C}" presName="linComp" presStyleCnt="0"/>
      <dgm:spPr/>
    </dgm:pt>
    <dgm:pt modelId="{30776E4C-4550-4484-AD71-A85BBBB1D632}" type="pres">
      <dgm:prSet presAssocID="{86655650-50F6-4A3A-8735-804BF787F325}" presName="compNode" presStyleCnt="0"/>
      <dgm:spPr/>
    </dgm:pt>
    <dgm:pt modelId="{81C961CE-2721-4CBA-85AB-C2151A20EAFA}" type="pres">
      <dgm:prSet presAssocID="{86655650-50F6-4A3A-8735-804BF787F325}" presName="bkgdShape" presStyleLbl="node1" presStyleIdx="0" presStyleCnt="3"/>
      <dgm:spPr/>
      <dgm:t>
        <a:bodyPr/>
        <a:lstStyle/>
        <a:p>
          <a:endParaRPr lang="en-US"/>
        </a:p>
      </dgm:t>
    </dgm:pt>
    <dgm:pt modelId="{882AC806-CF68-4FE3-BBF3-5CDA5DF79E43}" type="pres">
      <dgm:prSet presAssocID="{86655650-50F6-4A3A-8735-804BF787F325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066D95-A93A-4702-A18F-64543571CAEC}" type="pres">
      <dgm:prSet presAssocID="{86655650-50F6-4A3A-8735-804BF787F325}" presName="invisiNode" presStyleLbl="node1" presStyleIdx="0" presStyleCnt="3"/>
      <dgm:spPr/>
    </dgm:pt>
    <dgm:pt modelId="{95FE2661-6792-4372-B456-7B955579A29F}" type="pres">
      <dgm:prSet presAssocID="{86655650-50F6-4A3A-8735-804BF787F325}" presName="imagNode" presStyleLbl="fgImgPlace1" presStyleIdx="0" presStyleCnt="3" custScaleX="140126" custScaleY="130276" custLinFactNeighborY="454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  <dgm:t>
        <a:bodyPr/>
        <a:lstStyle/>
        <a:p>
          <a:endParaRPr lang="en-US"/>
        </a:p>
      </dgm:t>
    </dgm:pt>
    <dgm:pt modelId="{2D333294-CD98-4575-8DEA-92E2B3A6665D}" type="pres">
      <dgm:prSet presAssocID="{A2B75E50-C362-4D7D-949A-56CA9F4E607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DD30225-9405-4266-ACAE-20A603BF59EE}" type="pres">
      <dgm:prSet presAssocID="{B2240558-96B4-4BD2-AAB2-BD54AF784502}" presName="compNode" presStyleCnt="0"/>
      <dgm:spPr/>
    </dgm:pt>
    <dgm:pt modelId="{7E718A6D-6C52-4227-8B53-FC23B3B205C3}" type="pres">
      <dgm:prSet presAssocID="{B2240558-96B4-4BD2-AAB2-BD54AF784502}" presName="bkgdShape" presStyleLbl="node1" presStyleIdx="1" presStyleCnt="3"/>
      <dgm:spPr/>
      <dgm:t>
        <a:bodyPr/>
        <a:lstStyle/>
        <a:p>
          <a:endParaRPr lang="en-US"/>
        </a:p>
      </dgm:t>
    </dgm:pt>
    <dgm:pt modelId="{224CA20C-FA39-467F-B48F-4D8C2E778ECA}" type="pres">
      <dgm:prSet presAssocID="{B2240558-96B4-4BD2-AAB2-BD54AF784502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B41142-98B4-4E3E-AA09-3D6B58AD6ECA}" type="pres">
      <dgm:prSet presAssocID="{B2240558-96B4-4BD2-AAB2-BD54AF784502}" presName="invisiNode" presStyleLbl="node1" presStyleIdx="1" presStyleCnt="3"/>
      <dgm:spPr/>
    </dgm:pt>
    <dgm:pt modelId="{2B866CAE-2FA9-4E31-B541-BF09B5067FAB}" type="pres">
      <dgm:prSet presAssocID="{B2240558-96B4-4BD2-AAB2-BD54AF784502}" presName="imagNode" presStyleLbl="fgImgPlace1" presStyleIdx="1" presStyleCnt="3" custScaleX="132067" custScaleY="128458" custLinFactNeighborX="-4545" custLinFactNeighborY="454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5B461CD-D3E7-4C24-B016-E679B8882254}" type="pres">
      <dgm:prSet presAssocID="{7E104815-8762-45B8-9B8A-004DEE21C84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527750A-D30C-4E14-8914-38FACC5A4792}" type="pres">
      <dgm:prSet presAssocID="{52F917C4-7D9F-423A-986A-D29ED2030877}" presName="compNode" presStyleCnt="0"/>
      <dgm:spPr/>
    </dgm:pt>
    <dgm:pt modelId="{3D96D980-5392-411F-9281-625A752E4D3E}" type="pres">
      <dgm:prSet presAssocID="{52F917C4-7D9F-423A-986A-D29ED2030877}" presName="bkgdShape" presStyleLbl="node1" presStyleIdx="2" presStyleCnt="3"/>
      <dgm:spPr/>
      <dgm:t>
        <a:bodyPr/>
        <a:lstStyle/>
        <a:p>
          <a:endParaRPr lang="en-US"/>
        </a:p>
      </dgm:t>
    </dgm:pt>
    <dgm:pt modelId="{26911464-A07B-4F75-A648-346411CBF71A}" type="pres">
      <dgm:prSet presAssocID="{52F917C4-7D9F-423A-986A-D29ED2030877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7D9E32-0D5B-40DF-82B6-ED0310E5B0E7}" type="pres">
      <dgm:prSet presAssocID="{52F917C4-7D9F-423A-986A-D29ED2030877}" presName="invisiNode" presStyleLbl="node1" presStyleIdx="2" presStyleCnt="3"/>
      <dgm:spPr/>
    </dgm:pt>
    <dgm:pt modelId="{FD5C7463-DBAA-4621-9111-541287CB2ECD}" type="pres">
      <dgm:prSet presAssocID="{52F917C4-7D9F-423A-986A-D29ED2030877}" presName="imagNode" presStyleLbl="fgImgPlace1" presStyleIdx="2" presStyleCnt="3" custScaleX="136735" custScaleY="126640" custLinFactNeighborX="909" custLinFactNeighborY="363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US"/>
        </a:p>
      </dgm:t>
    </dgm:pt>
  </dgm:ptLst>
  <dgm:cxnLst>
    <dgm:cxn modelId="{A83C8884-71B9-4E5F-93C1-9E9C4677DF8F}" type="presOf" srcId="{DE4BC8EF-79CA-4B64-B46C-5E362C91004D}" destId="{882AC806-CF68-4FE3-BBF3-5CDA5DF79E43}" srcOrd="1" destOrd="1" presId="urn:microsoft.com/office/officeart/2005/8/layout/hList7"/>
    <dgm:cxn modelId="{CDCF683B-4A51-4477-83D3-487A2A9E1588}" srcId="{B2240558-96B4-4BD2-AAB2-BD54AF784502}" destId="{B1FCBF67-7396-421C-B296-5022FBA06EE9}" srcOrd="0" destOrd="0" parTransId="{9B87A4E9-58FE-4928-870B-F6DB67C1722D}" sibTransId="{952CD45C-A256-4BF3-B655-6CC33442FF3C}"/>
    <dgm:cxn modelId="{636CFA9F-FCF6-4723-A2EF-9CE5DFB7C7F5}" srcId="{86655650-50F6-4A3A-8735-804BF787F325}" destId="{DE4BC8EF-79CA-4B64-B46C-5E362C91004D}" srcOrd="0" destOrd="0" parTransId="{CA044EED-AB86-4D73-9C08-8C18A62D830E}" sibTransId="{5B4E923C-A4D4-4AB8-A5A6-863338A8ED1B}"/>
    <dgm:cxn modelId="{D5D8D54A-FB5B-4306-BB9E-201565874927}" type="presOf" srcId="{DE4BC8EF-79CA-4B64-B46C-5E362C91004D}" destId="{81C961CE-2721-4CBA-85AB-C2151A20EAFA}" srcOrd="0" destOrd="1" presId="urn:microsoft.com/office/officeart/2005/8/layout/hList7"/>
    <dgm:cxn modelId="{8285E0C0-3C12-4A56-A743-1D787FFB964E}" type="presOf" srcId="{B2240558-96B4-4BD2-AAB2-BD54AF784502}" destId="{224CA20C-FA39-467F-B48F-4D8C2E778ECA}" srcOrd="1" destOrd="0" presId="urn:microsoft.com/office/officeart/2005/8/layout/hList7"/>
    <dgm:cxn modelId="{DCD7CB20-2499-46F3-B01F-BDD8B0ED2C6B}" type="presOf" srcId="{84D5ABE8-FA30-4377-BE1D-B94FF0FBDA58}" destId="{3D96D980-5392-411F-9281-625A752E4D3E}" srcOrd="0" destOrd="2" presId="urn:microsoft.com/office/officeart/2005/8/layout/hList7"/>
    <dgm:cxn modelId="{FA9BBFC3-192A-4A7F-B8B9-19D144046B9B}" srcId="{EE7D2ACC-63DC-42A5-A0C1-98CA2A08718C}" destId="{52F917C4-7D9F-423A-986A-D29ED2030877}" srcOrd="2" destOrd="0" parTransId="{786D88A7-459B-40C9-B10A-3589A72D82A6}" sibTransId="{3134805B-9CED-49F7-B476-714E965FBC3C}"/>
    <dgm:cxn modelId="{3CF8139F-8EB5-4700-BDD4-95654BDAB06B}" srcId="{EE7D2ACC-63DC-42A5-A0C1-98CA2A08718C}" destId="{86655650-50F6-4A3A-8735-804BF787F325}" srcOrd="0" destOrd="0" parTransId="{80974019-DD1D-4C68-9CEE-17C360883CCB}" sibTransId="{A2B75E50-C362-4D7D-949A-56CA9F4E607A}"/>
    <dgm:cxn modelId="{9DA96DCD-514C-44F0-A1D7-14D16FEC7758}" type="presOf" srcId="{52F917C4-7D9F-423A-986A-D29ED2030877}" destId="{3D96D980-5392-411F-9281-625A752E4D3E}" srcOrd="0" destOrd="0" presId="urn:microsoft.com/office/officeart/2005/8/layout/hList7"/>
    <dgm:cxn modelId="{75972007-17D5-44CD-9553-D7F8A9F265A2}" srcId="{52F917C4-7D9F-423A-986A-D29ED2030877}" destId="{84D5ABE8-FA30-4377-BE1D-B94FF0FBDA58}" srcOrd="1" destOrd="0" parTransId="{EC9724EE-BF58-4974-876F-A7DBAA82DCF4}" sibTransId="{887D2183-D0D8-4E32-900A-C4753607D161}"/>
    <dgm:cxn modelId="{C6ECB0DF-CCC5-4B77-82B5-C3163A2264D8}" type="presOf" srcId="{84D5ABE8-FA30-4377-BE1D-B94FF0FBDA58}" destId="{26911464-A07B-4F75-A648-346411CBF71A}" srcOrd="1" destOrd="2" presId="urn:microsoft.com/office/officeart/2005/8/layout/hList7"/>
    <dgm:cxn modelId="{AA484AC1-96E7-4F09-88D8-E8F7FBC0AEB3}" srcId="{B2240558-96B4-4BD2-AAB2-BD54AF784502}" destId="{C7D8CC30-C39B-411C-AF45-7F0768C55996}" srcOrd="1" destOrd="0" parTransId="{9681B6A2-C43A-4FED-B721-DFA8D3321CCC}" sibTransId="{2AB8F82F-B11C-4A16-9073-FD563455AE91}"/>
    <dgm:cxn modelId="{1A180512-64A7-44CC-A663-1A2952501E4A}" type="presOf" srcId="{A2B75E50-C362-4D7D-949A-56CA9F4E607A}" destId="{2D333294-CD98-4575-8DEA-92E2B3A6665D}" srcOrd="0" destOrd="0" presId="urn:microsoft.com/office/officeart/2005/8/layout/hList7"/>
    <dgm:cxn modelId="{A76B1A3E-5644-4255-8230-45A28E0E43F4}" type="presOf" srcId="{C7D8CC30-C39B-411C-AF45-7F0768C55996}" destId="{7E718A6D-6C52-4227-8B53-FC23B3B205C3}" srcOrd="0" destOrd="2" presId="urn:microsoft.com/office/officeart/2005/8/layout/hList7"/>
    <dgm:cxn modelId="{6DDF08E9-C93E-4065-BB43-BE2D2D43F6F6}" type="presOf" srcId="{B1FCBF67-7396-421C-B296-5022FBA06EE9}" destId="{7E718A6D-6C52-4227-8B53-FC23B3B205C3}" srcOrd="0" destOrd="1" presId="urn:microsoft.com/office/officeart/2005/8/layout/hList7"/>
    <dgm:cxn modelId="{82824D15-8AE5-4360-8528-CDC4797F33F6}" type="presOf" srcId="{7E104815-8762-45B8-9B8A-004DEE21C84C}" destId="{05B461CD-D3E7-4C24-B016-E679B8882254}" srcOrd="0" destOrd="0" presId="urn:microsoft.com/office/officeart/2005/8/layout/hList7"/>
    <dgm:cxn modelId="{8B75F6E5-C9F8-416C-9E07-4802903D376C}" srcId="{52F917C4-7D9F-423A-986A-D29ED2030877}" destId="{45925216-A4D4-4CDA-9384-D3256BB62942}" srcOrd="0" destOrd="0" parTransId="{979F3ADA-7E44-4803-8EFB-10AF461C05EB}" sibTransId="{DF0A250C-CC05-4E15-8F7C-ECFC299F5AD9}"/>
    <dgm:cxn modelId="{50428665-CBB1-43F5-B8E7-58B7D6B8EC7E}" type="presOf" srcId="{45925216-A4D4-4CDA-9384-D3256BB62942}" destId="{3D96D980-5392-411F-9281-625A752E4D3E}" srcOrd="0" destOrd="1" presId="urn:microsoft.com/office/officeart/2005/8/layout/hList7"/>
    <dgm:cxn modelId="{9D087486-9791-4313-BED5-7218C71BFD65}" type="presOf" srcId="{EE7D2ACC-63DC-42A5-A0C1-98CA2A08718C}" destId="{BF61E350-7B5D-449E-83EE-521E406710EE}" srcOrd="0" destOrd="0" presId="urn:microsoft.com/office/officeart/2005/8/layout/hList7"/>
    <dgm:cxn modelId="{B144942D-3DD7-4DD1-A7EC-6A468A9A0E95}" type="presOf" srcId="{86655650-50F6-4A3A-8735-804BF787F325}" destId="{81C961CE-2721-4CBA-85AB-C2151A20EAFA}" srcOrd="0" destOrd="0" presId="urn:microsoft.com/office/officeart/2005/8/layout/hList7"/>
    <dgm:cxn modelId="{66AFADA1-30A8-43AB-8B10-4220D26FA2EA}" type="presOf" srcId="{86655650-50F6-4A3A-8735-804BF787F325}" destId="{882AC806-CF68-4FE3-BBF3-5CDA5DF79E43}" srcOrd="1" destOrd="0" presId="urn:microsoft.com/office/officeart/2005/8/layout/hList7"/>
    <dgm:cxn modelId="{2E9C5B22-6C14-4DD3-B27F-95B181ADBBE8}" type="presOf" srcId="{B2240558-96B4-4BD2-AAB2-BD54AF784502}" destId="{7E718A6D-6C52-4227-8B53-FC23B3B205C3}" srcOrd="0" destOrd="0" presId="urn:microsoft.com/office/officeart/2005/8/layout/hList7"/>
    <dgm:cxn modelId="{94230401-E419-4A0D-B058-1BE5E2B6C16D}" type="presOf" srcId="{C7D8CC30-C39B-411C-AF45-7F0768C55996}" destId="{224CA20C-FA39-467F-B48F-4D8C2E778ECA}" srcOrd="1" destOrd="2" presId="urn:microsoft.com/office/officeart/2005/8/layout/hList7"/>
    <dgm:cxn modelId="{EBA714BF-CD40-4194-B088-A51F59807722}" type="presOf" srcId="{B1FCBF67-7396-421C-B296-5022FBA06EE9}" destId="{224CA20C-FA39-467F-B48F-4D8C2E778ECA}" srcOrd="1" destOrd="1" presId="urn:microsoft.com/office/officeart/2005/8/layout/hList7"/>
    <dgm:cxn modelId="{50294428-21E2-4645-A6A2-AAAB4523CCD8}" type="presOf" srcId="{45925216-A4D4-4CDA-9384-D3256BB62942}" destId="{26911464-A07B-4F75-A648-346411CBF71A}" srcOrd="1" destOrd="1" presId="urn:microsoft.com/office/officeart/2005/8/layout/hList7"/>
    <dgm:cxn modelId="{25971071-BDB5-41A1-9022-CA8C304489C0}" srcId="{EE7D2ACC-63DC-42A5-A0C1-98CA2A08718C}" destId="{B2240558-96B4-4BD2-AAB2-BD54AF784502}" srcOrd="1" destOrd="0" parTransId="{35DE84DF-67DD-4DE8-82CE-2762E4545853}" sibTransId="{7E104815-8762-45B8-9B8A-004DEE21C84C}"/>
    <dgm:cxn modelId="{2AD76AA8-3910-438C-B789-59CD44C50C40}" type="presOf" srcId="{52F917C4-7D9F-423A-986A-D29ED2030877}" destId="{26911464-A07B-4F75-A648-346411CBF71A}" srcOrd="1" destOrd="0" presId="urn:microsoft.com/office/officeart/2005/8/layout/hList7"/>
    <dgm:cxn modelId="{88C22A0A-245F-4A59-BE5A-4E12A4DEA07F}" type="presParOf" srcId="{BF61E350-7B5D-449E-83EE-521E406710EE}" destId="{27A33016-CF90-4B59-BF85-5B6ED5C681FA}" srcOrd="0" destOrd="0" presId="urn:microsoft.com/office/officeart/2005/8/layout/hList7"/>
    <dgm:cxn modelId="{B19A56DA-0382-437F-8A71-4480BC21A85B}" type="presParOf" srcId="{BF61E350-7B5D-449E-83EE-521E406710EE}" destId="{825B338F-4708-4A0F-80E8-0B5B1B9E9879}" srcOrd="1" destOrd="0" presId="urn:microsoft.com/office/officeart/2005/8/layout/hList7"/>
    <dgm:cxn modelId="{19C9D0C9-E9B1-4689-BCF9-F1597E7CCBCC}" type="presParOf" srcId="{825B338F-4708-4A0F-80E8-0B5B1B9E9879}" destId="{30776E4C-4550-4484-AD71-A85BBBB1D632}" srcOrd="0" destOrd="0" presId="urn:microsoft.com/office/officeart/2005/8/layout/hList7"/>
    <dgm:cxn modelId="{70448E13-28ED-4174-8F9D-2C59899FBD2E}" type="presParOf" srcId="{30776E4C-4550-4484-AD71-A85BBBB1D632}" destId="{81C961CE-2721-4CBA-85AB-C2151A20EAFA}" srcOrd="0" destOrd="0" presId="urn:microsoft.com/office/officeart/2005/8/layout/hList7"/>
    <dgm:cxn modelId="{A2536A75-0E1B-4DD0-BDE0-75215334718E}" type="presParOf" srcId="{30776E4C-4550-4484-AD71-A85BBBB1D632}" destId="{882AC806-CF68-4FE3-BBF3-5CDA5DF79E43}" srcOrd="1" destOrd="0" presId="urn:microsoft.com/office/officeart/2005/8/layout/hList7"/>
    <dgm:cxn modelId="{54C4CD7A-3686-414B-BA8C-EF5F4187B784}" type="presParOf" srcId="{30776E4C-4550-4484-AD71-A85BBBB1D632}" destId="{79066D95-A93A-4702-A18F-64543571CAEC}" srcOrd="2" destOrd="0" presId="urn:microsoft.com/office/officeart/2005/8/layout/hList7"/>
    <dgm:cxn modelId="{D5447600-5F42-4CCB-958D-663660241243}" type="presParOf" srcId="{30776E4C-4550-4484-AD71-A85BBBB1D632}" destId="{95FE2661-6792-4372-B456-7B955579A29F}" srcOrd="3" destOrd="0" presId="urn:microsoft.com/office/officeart/2005/8/layout/hList7"/>
    <dgm:cxn modelId="{CE18A27E-3E74-438A-8107-1C177EE58077}" type="presParOf" srcId="{825B338F-4708-4A0F-80E8-0B5B1B9E9879}" destId="{2D333294-CD98-4575-8DEA-92E2B3A6665D}" srcOrd="1" destOrd="0" presId="urn:microsoft.com/office/officeart/2005/8/layout/hList7"/>
    <dgm:cxn modelId="{D24CA6E6-324C-4A78-AEAB-C1F22A574B3D}" type="presParOf" srcId="{825B338F-4708-4A0F-80E8-0B5B1B9E9879}" destId="{2DD30225-9405-4266-ACAE-20A603BF59EE}" srcOrd="2" destOrd="0" presId="urn:microsoft.com/office/officeart/2005/8/layout/hList7"/>
    <dgm:cxn modelId="{4A6A89C8-463E-4A28-8646-70502E52AF33}" type="presParOf" srcId="{2DD30225-9405-4266-ACAE-20A603BF59EE}" destId="{7E718A6D-6C52-4227-8B53-FC23B3B205C3}" srcOrd="0" destOrd="0" presId="urn:microsoft.com/office/officeart/2005/8/layout/hList7"/>
    <dgm:cxn modelId="{CFDC0A09-F605-4326-8C50-745327A2EE5A}" type="presParOf" srcId="{2DD30225-9405-4266-ACAE-20A603BF59EE}" destId="{224CA20C-FA39-467F-B48F-4D8C2E778ECA}" srcOrd="1" destOrd="0" presId="urn:microsoft.com/office/officeart/2005/8/layout/hList7"/>
    <dgm:cxn modelId="{0A9C81A8-B9C6-4360-892D-F80680E68D29}" type="presParOf" srcId="{2DD30225-9405-4266-ACAE-20A603BF59EE}" destId="{4BB41142-98B4-4E3E-AA09-3D6B58AD6ECA}" srcOrd="2" destOrd="0" presId="urn:microsoft.com/office/officeart/2005/8/layout/hList7"/>
    <dgm:cxn modelId="{B0F5FE2C-A44C-4D1D-A94E-82288E8B2509}" type="presParOf" srcId="{2DD30225-9405-4266-ACAE-20A603BF59EE}" destId="{2B866CAE-2FA9-4E31-B541-BF09B5067FAB}" srcOrd="3" destOrd="0" presId="urn:microsoft.com/office/officeart/2005/8/layout/hList7"/>
    <dgm:cxn modelId="{07492536-5150-42CE-B55F-DB352E97DAD1}" type="presParOf" srcId="{825B338F-4708-4A0F-80E8-0B5B1B9E9879}" destId="{05B461CD-D3E7-4C24-B016-E679B8882254}" srcOrd="3" destOrd="0" presId="urn:microsoft.com/office/officeart/2005/8/layout/hList7"/>
    <dgm:cxn modelId="{EFBEA0CC-5215-40CB-9FF6-176B163B17CB}" type="presParOf" srcId="{825B338F-4708-4A0F-80E8-0B5B1B9E9879}" destId="{6527750A-D30C-4E14-8914-38FACC5A4792}" srcOrd="4" destOrd="0" presId="urn:microsoft.com/office/officeart/2005/8/layout/hList7"/>
    <dgm:cxn modelId="{2FFD12EB-7832-43C8-AD03-EC830785BB9B}" type="presParOf" srcId="{6527750A-D30C-4E14-8914-38FACC5A4792}" destId="{3D96D980-5392-411F-9281-625A752E4D3E}" srcOrd="0" destOrd="0" presId="urn:microsoft.com/office/officeart/2005/8/layout/hList7"/>
    <dgm:cxn modelId="{42FE2C6C-5E9E-4DFE-A181-F40A9E7A52AF}" type="presParOf" srcId="{6527750A-D30C-4E14-8914-38FACC5A4792}" destId="{26911464-A07B-4F75-A648-346411CBF71A}" srcOrd="1" destOrd="0" presId="urn:microsoft.com/office/officeart/2005/8/layout/hList7"/>
    <dgm:cxn modelId="{C7793FE3-06EE-43DB-A7B4-F3C4F29AEB57}" type="presParOf" srcId="{6527750A-D30C-4E14-8914-38FACC5A4792}" destId="{967D9E32-0D5B-40DF-82B6-ED0310E5B0E7}" srcOrd="2" destOrd="0" presId="urn:microsoft.com/office/officeart/2005/8/layout/hList7"/>
    <dgm:cxn modelId="{BD2AF00B-8FE5-44DE-95DB-0605E33F36D1}" type="presParOf" srcId="{6527750A-D30C-4E14-8914-38FACC5A4792}" destId="{FD5C7463-DBAA-4621-9111-541287CB2EC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67CE0DF7-3F9D-4444-A145-E066BB843207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16D8C3-4A83-4A21-9F4E-799C96B92347}">
      <dgm:prSet phldrT="[Text]" custT="1"/>
      <dgm:spPr/>
      <dgm:t>
        <a:bodyPr/>
        <a:lstStyle/>
        <a:p>
          <a:r>
            <a:rPr lang="az-Latn-AZ" sz="2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Gəncə</a:t>
          </a:r>
          <a:endParaRPr lang="en-US" sz="2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1FDFC7-AE1E-47F0-8B58-AD62CA2AF2CC}" type="parTrans" cxnId="{FE47F7A5-62EA-477F-BCE4-F0EDB26896EB}">
      <dgm:prSet/>
      <dgm:spPr/>
      <dgm:t>
        <a:bodyPr/>
        <a:lstStyle/>
        <a:p>
          <a:endParaRPr lang="en-US"/>
        </a:p>
      </dgm:t>
    </dgm:pt>
    <dgm:pt modelId="{58E41EE3-E45E-45E8-A90E-040DD5861C7E}" type="sibTrans" cxnId="{FE47F7A5-62EA-477F-BCE4-F0EDB26896EB}">
      <dgm:prSet/>
      <dgm:spPr/>
      <dgm:t>
        <a:bodyPr/>
        <a:lstStyle/>
        <a:p>
          <a:endParaRPr lang="en-US"/>
        </a:p>
      </dgm:t>
    </dgm:pt>
    <dgm:pt modelId="{5EE3355F-1817-43D1-B8ED-2F825F7CB50D}">
      <dgm:prSet phldrT="[Text]" custT="1"/>
      <dgm:spPr/>
      <dgm:t>
        <a:bodyPr/>
        <a:lstStyle/>
        <a:p>
          <a:r>
            <a:rPr lang="az-Latn-A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Samux, Kəlbəcər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1E87F2-C51C-48A2-886C-12DDCE5A2EA3}" type="parTrans" cxnId="{9783EEAA-C5F7-46B4-9238-0EA949BE735C}">
      <dgm:prSet/>
      <dgm:spPr/>
      <dgm:t>
        <a:bodyPr/>
        <a:lstStyle/>
        <a:p>
          <a:endParaRPr lang="en-US"/>
        </a:p>
      </dgm:t>
    </dgm:pt>
    <dgm:pt modelId="{87AB0F27-08AC-445C-9D07-B67E3D6EF1A2}" type="sibTrans" cxnId="{9783EEAA-C5F7-46B4-9238-0EA949BE735C}">
      <dgm:prSet/>
      <dgm:spPr/>
      <dgm:t>
        <a:bodyPr/>
        <a:lstStyle/>
        <a:p>
          <a:endParaRPr lang="en-US"/>
        </a:p>
      </dgm:t>
    </dgm:pt>
    <dgm:pt modelId="{DAAB58FE-BBE1-413D-936F-8918451F3389}">
      <dgm:prSet phldrT="[Text]" custT="1"/>
      <dgm:spPr/>
      <dgm:t>
        <a:bodyPr/>
        <a:lstStyle/>
        <a:p>
          <a:r>
            <a:rPr lang="az-Latn-AZ" sz="2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Ağdaş</a:t>
          </a:r>
          <a:endParaRPr lang="en-US" sz="2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7C6EDC-4C12-4FE7-82F1-3E225A91C1AF}" type="parTrans" cxnId="{1BEBED82-D2CB-49D0-BE36-B4A76A704785}">
      <dgm:prSet/>
      <dgm:spPr/>
      <dgm:t>
        <a:bodyPr/>
        <a:lstStyle/>
        <a:p>
          <a:endParaRPr lang="en-US"/>
        </a:p>
      </dgm:t>
    </dgm:pt>
    <dgm:pt modelId="{D43E7474-25C0-4C64-BD96-172D01B90B3F}" type="sibTrans" cxnId="{1BEBED82-D2CB-49D0-BE36-B4A76A704785}">
      <dgm:prSet/>
      <dgm:spPr/>
      <dgm:t>
        <a:bodyPr/>
        <a:lstStyle/>
        <a:p>
          <a:endParaRPr lang="en-US"/>
        </a:p>
      </dgm:t>
    </dgm:pt>
    <dgm:pt modelId="{F479E888-C82E-40EE-90D0-33C603AD84B3}">
      <dgm:prSet phldrT="[Text]" custT="1"/>
      <dgm:spPr/>
      <dgm:t>
        <a:bodyPr/>
        <a:lstStyle/>
        <a:p>
          <a:r>
            <a:rPr lang="az-Latn-A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Göyçay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DE77F6-69E3-4D59-8634-721EF10D0C65}" type="parTrans" cxnId="{97472488-CD3F-4E7C-BB3B-6199469D1523}">
      <dgm:prSet/>
      <dgm:spPr/>
      <dgm:t>
        <a:bodyPr/>
        <a:lstStyle/>
        <a:p>
          <a:endParaRPr lang="en-US"/>
        </a:p>
      </dgm:t>
    </dgm:pt>
    <dgm:pt modelId="{B4ABC4EB-56D2-4B1E-BF55-E7E5FA9B0C16}" type="sibTrans" cxnId="{97472488-CD3F-4E7C-BB3B-6199469D1523}">
      <dgm:prSet/>
      <dgm:spPr/>
      <dgm:t>
        <a:bodyPr/>
        <a:lstStyle/>
        <a:p>
          <a:endParaRPr lang="en-US"/>
        </a:p>
      </dgm:t>
    </dgm:pt>
    <dgm:pt modelId="{3F2684FA-3BCA-4E19-B632-8FE3A24D6455}">
      <dgm:prSet phldrT="[Text]" custT="1"/>
      <dgm:spPr/>
      <dgm:t>
        <a:bodyPr/>
        <a:lstStyle/>
        <a:p>
          <a:r>
            <a:rPr lang="az-Latn-AZ" sz="2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Biləsuvar</a:t>
          </a:r>
          <a:endParaRPr lang="en-US" sz="2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5F4099-0926-4681-B188-ED818EAD6044}" type="parTrans" cxnId="{62913C5F-763A-4BA0-883B-7FF28622433A}">
      <dgm:prSet/>
      <dgm:spPr/>
      <dgm:t>
        <a:bodyPr/>
        <a:lstStyle/>
        <a:p>
          <a:endParaRPr lang="en-US"/>
        </a:p>
      </dgm:t>
    </dgm:pt>
    <dgm:pt modelId="{F814D9BC-71D5-4B01-B6C1-073B339D20F6}" type="sibTrans" cxnId="{62913C5F-763A-4BA0-883B-7FF28622433A}">
      <dgm:prSet/>
      <dgm:spPr/>
      <dgm:t>
        <a:bodyPr/>
        <a:lstStyle/>
        <a:p>
          <a:endParaRPr lang="en-US"/>
        </a:p>
      </dgm:t>
    </dgm:pt>
    <dgm:pt modelId="{44AF56AE-8432-4D41-ADB7-83697E374C3A}">
      <dgm:prSet phldrT="[Text]" custT="1"/>
      <dgm:spPr/>
      <dgm:t>
        <a:bodyPr/>
        <a:lstStyle/>
        <a:p>
          <a:r>
            <a:rPr lang="az-Latn-A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Cəlilabad, Cəbrayıl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D97F47-219E-4677-9215-4F7CD43B301F}" type="parTrans" cxnId="{B51407D0-2C3E-4912-8FB1-08CCF6A8A3DC}">
      <dgm:prSet/>
      <dgm:spPr/>
      <dgm:t>
        <a:bodyPr/>
        <a:lstStyle/>
        <a:p>
          <a:endParaRPr lang="en-US"/>
        </a:p>
      </dgm:t>
    </dgm:pt>
    <dgm:pt modelId="{E078B0B8-5726-434C-99B9-4C81A34B13C5}" type="sibTrans" cxnId="{B51407D0-2C3E-4912-8FB1-08CCF6A8A3DC}">
      <dgm:prSet/>
      <dgm:spPr/>
      <dgm:t>
        <a:bodyPr/>
        <a:lstStyle/>
        <a:p>
          <a:endParaRPr lang="en-US"/>
        </a:p>
      </dgm:t>
    </dgm:pt>
    <dgm:pt modelId="{1133E6F1-0B3E-4218-9890-38B76B2E34D6}" type="pres">
      <dgm:prSet presAssocID="{67CE0DF7-3F9D-4444-A145-E066BB843207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CBD557E7-CED1-46F6-9A3E-C98792DB2CD9}" type="pres">
      <dgm:prSet presAssocID="{2D16D8C3-4A83-4A21-9F4E-799C96B92347}" presName="composite" presStyleCnt="0">
        <dgm:presLayoutVars>
          <dgm:chMax val="1"/>
          <dgm:chPref val="1"/>
        </dgm:presLayoutVars>
      </dgm:prSet>
      <dgm:spPr/>
    </dgm:pt>
    <dgm:pt modelId="{960FD2C6-8BD7-4122-995F-F1B589403CFC}" type="pres">
      <dgm:prSet presAssocID="{2D16D8C3-4A83-4A21-9F4E-799C96B92347}" presName="Accent" presStyleLbl="trAlignAcc1" presStyleIdx="0" presStyleCnt="3" custScaleX="118305" custScaleY="122219" custLinFactNeighborX="3102" custLinFactNeighborY="43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E0F26C20-FF33-438E-A6D9-123A1A54E4AD}" type="pres">
      <dgm:prSet presAssocID="{2D16D8C3-4A83-4A21-9F4E-799C96B92347}" presName="Image" presStyleLbl="alignImgPlace1" presStyleIdx="0" presStyleCnt="3" custScaleX="113919" custScaleY="112836" custLinFactNeighborX="2911" custLinFactNeighborY="-9380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en-US"/>
        </a:p>
      </dgm:t>
    </dgm:pt>
    <dgm:pt modelId="{A29A5246-B523-4C3D-84BC-E747E7D6D8A6}" type="pres">
      <dgm:prSet presAssocID="{2D16D8C3-4A83-4A21-9F4E-799C96B92347}" presName="ChildComposite" presStyleCnt="0"/>
      <dgm:spPr/>
    </dgm:pt>
    <dgm:pt modelId="{C61BB906-F547-432B-A094-D724A603464C}" type="pres">
      <dgm:prSet presAssocID="{2D16D8C3-4A83-4A21-9F4E-799C96B92347}" presName="Child" presStyleLbl="node1" presStyleIdx="0" presStyleCnt="3" custScaleX="116406" custScaleY="105710" custLinFactNeighborX="2290" custLinFactNeighborY="419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A14E44-1D2C-43A0-ACEB-880F602F62A4}" type="pres">
      <dgm:prSet presAssocID="{2D16D8C3-4A83-4A21-9F4E-799C96B92347}" presName="Parent" presStyleLbl="revTx" presStyleIdx="0" presStyleCnt="3" custScaleY="125629" custLinFactNeighborY="1915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80309F-0CEB-4BD2-8A78-D1265AE36FA6}" type="pres">
      <dgm:prSet presAssocID="{58E41EE3-E45E-45E8-A90E-040DD5861C7E}" presName="sibTrans" presStyleCnt="0"/>
      <dgm:spPr/>
    </dgm:pt>
    <dgm:pt modelId="{CB2FB934-1076-400E-87F4-68325E89D7A2}" type="pres">
      <dgm:prSet presAssocID="{DAAB58FE-BBE1-413D-936F-8918451F3389}" presName="composite" presStyleCnt="0">
        <dgm:presLayoutVars>
          <dgm:chMax val="1"/>
          <dgm:chPref val="1"/>
        </dgm:presLayoutVars>
      </dgm:prSet>
      <dgm:spPr/>
    </dgm:pt>
    <dgm:pt modelId="{A5D159FF-222A-4BA0-92E9-0AE1A1F31176}" type="pres">
      <dgm:prSet presAssocID="{DAAB58FE-BBE1-413D-936F-8918451F3389}" presName="Accent" presStyleLbl="trAlignAcc1" presStyleIdx="1" presStyleCnt="3" custScaleX="109284" custScaleY="118813">
        <dgm:presLayoutVars>
          <dgm:chMax val="0"/>
          <dgm:chPref val="0"/>
        </dgm:presLayoutVars>
      </dgm:prSet>
      <dgm:spPr/>
    </dgm:pt>
    <dgm:pt modelId="{77DCCCB4-9598-414E-B852-F9BEEB87AACD}" type="pres">
      <dgm:prSet presAssocID="{DAAB58FE-BBE1-413D-936F-8918451F3389}" presName="Image" presStyleLbl="alignImgPlace1" presStyleIdx="1" presStyleCnt="3" custScaleX="110712" custScaleY="118689" custLinFactNeighborY="-365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t>
        <a:bodyPr/>
        <a:lstStyle/>
        <a:p>
          <a:endParaRPr lang="en-US"/>
        </a:p>
      </dgm:t>
    </dgm:pt>
    <dgm:pt modelId="{8A4CE786-CF05-4350-935A-9F49C2D9BA05}" type="pres">
      <dgm:prSet presAssocID="{DAAB58FE-BBE1-413D-936F-8918451F3389}" presName="ChildComposite" presStyleCnt="0"/>
      <dgm:spPr/>
    </dgm:pt>
    <dgm:pt modelId="{665A110B-32B4-447F-90A6-36ECB9E42851}" type="pres">
      <dgm:prSet presAssocID="{DAAB58FE-BBE1-413D-936F-8918451F3389}" presName="Child" presStyleLbl="node1" presStyleIdx="1" presStyleCnt="3" custScaleX="110712" custLinFactNeighborX="-622" custLinFactNeighborY="335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7A6353-21E4-4DE8-8BA1-8D5090322B86}" type="pres">
      <dgm:prSet presAssocID="{DAAB58FE-BBE1-413D-936F-8918451F3389}" presName="Parent" presStyleLbl="revTx" presStyleIdx="1" presStyleCnt="3" custLinFactNeighborX="622" custLinFactNeighborY="3804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4480C7-4C16-472F-8556-EB122059E591}" type="pres">
      <dgm:prSet presAssocID="{D43E7474-25C0-4C64-BD96-172D01B90B3F}" presName="sibTrans" presStyleCnt="0"/>
      <dgm:spPr/>
    </dgm:pt>
    <dgm:pt modelId="{436CD1F2-9624-4510-8655-539BB264FE07}" type="pres">
      <dgm:prSet presAssocID="{3F2684FA-3BCA-4E19-B632-8FE3A24D6455}" presName="composite" presStyleCnt="0">
        <dgm:presLayoutVars>
          <dgm:chMax val="1"/>
          <dgm:chPref val="1"/>
        </dgm:presLayoutVars>
      </dgm:prSet>
      <dgm:spPr/>
    </dgm:pt>
    <dgm:pt modelId="{A22130C9-2BC4-4926-850F-0F23B6D2F0F4}" type="pres">
      <dgm:prSet presAssocID="{3F2684FA-3BCA-4E19-B632-8FE3A24D6455}" presName="Accent" presStyleLbl="trAlignAcc1" presStyleIdx="2" presStyleCnt="3" custScaleX="113121" custScaleY="122703">
        <dgm:presLayoutVars>
          <dgm:chMax val="0"/>
          <dgm:chPref val="0"/>
        </dgm:presLayoutVars>
      </dgm:prSet>
      <dgm:spPr/>
    </dgm:pt>
    <dgm:pt modelId="{5CA0C355-B07C-42E4-9E7D-D7DC503F6EE9}" type="pres">
      <dgm:prSet presAssocID="{3F2684FA-3BCA-4E19-B632-8FE3A24D6455}" presName="Image" presStyleLbl="alignImgPlace1" presStyleIdx="2" presStyleCnt="3" custScaleX="114689" custScaleY="121286" custLinFactNeighborY="-6585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en-US"/>
        </a:p>
      </dgm:t>
    </dgm:pt>
    <dgm:pt modelId="{37D4410C-3560-4FF8-AFEB-B3705B02514A}" type="pres">
      <dgm:prSet presAssocID="{3F2684FA-3BCA-4E19-B632-8FE3A24D6455}" presName="ChildComposite" presStyleCnt="0"/>
      <dgm:spPr/>
    </dgm:pt>
    <dgm:pt modelId="{E70B6A8C-F93C-4106-92E5-B50F6F2D5EF3}" type="pres">
      <dgm:prSet presAssocID="{3F2684FA-3BCA-4E19-B632-8FE3A24D6455}" presName="Child" presStyleLbl="node1" presStyleIdx="2" presStyleCnt="3" custScaleX="111591" custLinFactNeighborX="0" custLinFactNeighborY="477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6F008C-9EB3-41AC-921F-00A4CB516CB2}" type="pres">
      <dgm:prSet presAssocID="{3F2684FA-3BCA-4E19-B632-8FE3A24D6455}" presName="Parent" presStyleLbl="revTx" presStyleIdx="2" presStyleCnt="3" custLinFactNeighborY="62015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B4AC584-5255-409F-A9DA-F97BD6AB6470}" type="presOf" srcId="{5EE3355F-1817-43D1-B8ED-2F825F7CB50D}" destId="{C61BB906-F547-432B-A094-D724A603464C}" srcOrd="0" destOrd="0" presId="urn:microsoft.com/office/officeart/2008/layout/CaptionedPictures"/>
    <dgm:cxn modelId="{97472488-CD3F-4E7C-BB3B-6199469D1523}" srcId="{DAAB58FE-BBE1-413D-936F-8918451F3389}" destId="{F479E888-C82E-40EE-90D0-33C603AD84B3}" srcOrd="0" destOrd="0" parTransId="{01DE77F6-69E3-4D59-8634-721EF10D0C65}" sibTransId="{B4ABC4EB-56D2-4B1E-BF55-E7E5FA9B0C16}"/>
    <dgm:cxn modelId="{23909183-7165-4BA8-AEF2-14151BBB46BE}" type="presOf" srcId="{44AF56AE-8432-4D41-ADB7-83697E374C3A}" destId="{E70B6A8C-F93C-4106-92E5-B50F6F2D5EF3}" srcOrd="0" destOrd="0" presId="urn:microsoft.com/office/officeart/2008/layout/CaptionedPictures"/>
    <dgm:cxn modelId="{EBD352B3-EC7C-48F8-9217-E83A7B72723D}" type="presOf" srcId="{3F2684FA-3BCA-4E19-B632-8FE3A24D6455}" destId="{596F008C-9EB3-41AC-921F-00A4CB516CB2}" srcOrd="0" destOrd="0" presId="urn:microsoft.com/office/officeart/2008/layout/CaptionedPictures"/>
    <dgm:cxn modelId="{1A4FAA57-26CC-4EDA-B217-A3CCA84E8138}" type="presOf" srcId="{DAAB58FE-BBE1-413D-936F-8918451F3389}" destId="{3A7A6353-21E4-4DE8-8BA1-8D5090322B86}" srcOrd="0" destOrd="0" presId="urn:microsoft.com/office/officeart/2008/layout/CaptionedPictures"/>
    <dgm:cxn modelId="{C67E04D4-656D-40E4-BE91-D848E968DD79}" type="presOf" srcId="{F479E888-C82E-40EE-90D0-33C603AD84B3}" destId="{665A110B-32B4-447F-90A6-36ECB9E42851}" srcOrd="0" destOrd="0" presId="urn:microsoft.com/office/officeart/2008/layout/CaptionedPictures"/>
    <dgm:cxn modelId="{27D107FA-0043-43C4-849A-D9EF48B75DB6}" type="presOf" srcId="{2D16D8C3-4A83-4A21-9F4E-799C96B92347}" destId="{EFA14E44-1D2C-43A0-ACEB-880F602F62A4}" srcOrd="0" destOrd="0" presId="urn:microsoft.com/office/officeart/2008/layout/CaptionedPictures"/>
    <dgm:cxn modelId="{62913C5F-763A-4BA0-883B-7FF28622433A}" srcId="{67CE0DF7-3F9D-4444-A145-E066BB843207}" destId="{3F2684FA-3BCA-4E19-B632-8FE3A24D6455}" srcOrd="2" destOrd="0" parTransId="{955F4099-0926-4681-B188-ED818EAD6044}" sibTransId="{F814D9BC-71D5-4B01-B6C1-073B339D20F6}"/>
    <dgm:cxn modelId="{B51407D0-2C3E-4912-8FB1-08CCF6A8A3DC}" srcId="{3F2684FA-3BCA-4E19-B632-8FE3A24D6455}" destId="{44AF56AE-8432-4D41-ADB7-83697E374C3A}" srcOrd="0" destOrd="0" parTransId="{3CD97F47-219E-4677-9215-4F7CD43B301F}" sibTransId="{E078B0B8-5726-434C-99B9-4C81A34B13C5}"/>
    <dgm:cxn modelId="{FE47F7A5-62EA-477F-BCE4-F0EDB26896EB}" srcId="{67CE0DF7-3F9D-4444-A145-E066BB843207}" destId="{2D16D8C3-4A83-4A21-9F4E-799C96B92347}" srcOrd="0" destOrd="0" parTransId="{1D1FDFC7-AE1E-47F0-8B58-AD62CA2AF2CC}" sibTransId="{58E41EE3-E45E-45E8-A90E-040DD5861C7E}"/>
    <dgm:cxn modelId="{A0AF4B21-9A03-4008-9B28-996F91671833}" type="presOf" srcId="{67CE0DF7-3F9D-4444-A145-E066BB843207}" destId="{1133E6F1-0B3E-4218-9890-38B76B2E34D6}" srcOrd="0" destOrd="0" presId="urn:microsoft.com/office/officeart/2008/layout/CaptionedPictures"/>
    <dgm:cxn modelId="{1BEBED82-D2CB-49D0-BE36-B4A76A704785}" srcId="{67CE0DF7-3F9D-4444-A145-E066BB843207}" destId="{DAAB58FE-BBE1-413D-936F-8918451F3389}" srcOrd="1" destOrd="0" parTransId="{847C6EDC-4C12-4FE7-82F1-3E225A91C1AF}" sibTransId="{D43E7474-25C0-4C64-BD96-172D01B90B3F}"/>
    <dgm:cxn modelId="{9783EEAA-C5F7-46B4-9238-0EA949BE735C}" srcId="{2D16D8C3-4A83-4A21-9F4E-799C96B92347}" destId="{5EE3355F-1817-43D1-B8ED-2F825F7CB50D}" srcOrd="0" destOrd="0" parTransId="{5F1E87F2-C51C-48A2-886C-12DDCE5A2EA3}" sibTransId="{87AB0F27-08AC-445C-9D07-B67E3D6EF1A2}"/>
    <dgm:cxn modelId="{34FE540C-6B20-4144-AB31-6A09DB3C58BD}" type="presParOf" srcId="{1133E6F1-0B3E-4218-9890-38B76B2E34D6}" destId="{CBD557E7-CED1-46F6-9A3E-C98792DB2CD9}" srcOrd="0" destOrd="0" presId="urn:microsoft.com/office/officeart/2008/layout/CaptionedPictures"/>
    <dgm:cxn modelId="{DD2EFDC1-570F-4F51-85B5-5F2DDCDB3B6E}" type="presParOf" srcId="{CBD557E7-CED1-46F6-9A3E-C98792DB2CD9}" destId="{960FD2C6-8BD7-4122-995F-F1B589403CFC}" srcOrd="0" destOrd="0" presId="urn:microsoft.com/office/officeart/2008/layout/CaptionedPictures"/>
    <dgm:cxn modelId="{E9B38358-BC3C-4B42-BDBC-7EA0A81037D4}" type="presParOf" srcId="{CBD557E7-CED1-46F6-9A3E-C98792DB2CD9}" destId="{E0F26C20-FF33-438E-A6D9-123A1A54E4AD}" srcOrd="1" destOrd="0" presId="urn:microsoft.com/office/officeart/2008/layout/CaptionedPictures"/>
    <dgm:cxn modelId="{F00E7F8E-3987-4033-9739-1ED967E9DB2E}" type="presParOf" srcId="{CBD557E7-CED1-46F6-9A3E-C98792DB2CD9}" destId="{A29A5246-B523-4C3D-84BC-E747E7D6D8A6}" srcOrd="2" destOrd="0" presId="urn:microsoft.com/office/officeart/2008/layout/CaptionedPictures"/>
    <dgm:cxn modelId="{B56143D1-AF2E-4F7C-A883-01FAFB10161E}" type="presParOf" srcId="{A29A5246-B523-4C3D-84BC-E747E7D6D8A6}" destId="{C61BB906-F547-432B-A094-D724A603464C}" srcOrd="0" destOrd="0" presId="urn:microsoft.com/office/officeart/2008/layout/CaptionedPictures"/>
    <dgm:cxn modelId="{B8FD36C7-C5E3-4366-944F-2DFF8379B94C}" type="presParOf" srcId="{A29A5246-B523-4C3D-84BC-E747E7D6D8A6}" destId="{EFA14E44-1D2C-43A0-ACEB-880F602F62A4}" srcOrd="1" destOrd="0" presId="urn:microsoft.com/office/officeart/2008/layout/CaptionedPictures"/>
    <dgm:cxn modelId="{87B4EBBC-96DA-4FF2-B706-D1EAA426B8B1}" type="presParOf" srcId="{1133E6F1-0B3E-4218-9890-38B76B2E34D6}" destId="{B180309F-0CEB-4BD2-8A78-D1265AE36FA6}" srcOrd="1" destOrd="0" presId="urn:microsoft.com/office/officeart/2008/layout/CaptionedPictures"/>
    <dgm:cxn modelId="{9A04899E-E8BA-4133-8B68-05955DC28D44}" type="presParOf" srcId="{1133E6F1-0B3E-4218-9890-38B76B2E34D6}" destId="{CB2FB934-1076-400E-87F4-68325E89D7A2}" srcOrd="2" destOrd="0" presId="urn:microsoft.com/office/officeart/2008/layout/CaptionedPictures"/>
    <dgm:cxn modelId="{C6AA9D66-F1B1-42CB-A209-E4FD9508D83F}" type="presParOf" srcId="{CB2FB934-1076-400E-87F4-68325E89D7A2}" destId="{A5D159FF-222A-4BA0-92E9-0AE1A1F31176}" srcOrd="0" destOrd="0" presId="urn:microsoft.com/office/officeart/2008/layout/CaptionedPictures"/>
    <dgm:cxn modelId="{1D3A101E-083D-407B-93C7-8255C35FFF8F}" type="presParOf" srcId="{CB2FB934-1076-400E-87F4-68325E89D7A2}" destId="{77DCCCB4-9598-414E-B852-F9BEEB87AACD}" srcOrd="1" destOrd="0" presId="urn:microsoft.com/office/officeart/2008/layout/CaptionedPictures"/>
    <dgm:cxn modelId="{623BE4FE-F61F-46BD-9536-8DE51B39C151}" type="presParOf" srcId="{CB2FB934-1076-400E-87F4-68325E89D7A2}" destId="{8A4CE786-CF05-4350-935A-9F49C2D9BA05}" srcOrd="2" destOrd="0" presId="urn:microsoft.com/office/officeart/2008/layout/CaptionedPictures"/>
    <dgm:cxn modelId="{664C3CC4-1FA3-419A-B13F-C2CEA30ABDFC}" type="presParOf" srcId="{8A4CE786-CF05-4350-935A-9F49C2D9BA05}" destId="{665A110B-32B4-447F-90A6-36ECB9E42851}" srcOrd="0" destOrd="0" presId="urn:microsoft.com/office/officeart/2008/layout/CaptionedPictures"/>
    <dgm:cxn modelId="{6FB722F3-DD1D-47FE-9DD3-932C17CEAB54}" type="presParOf" srcId="{8A4CE786-CF05-4350-935A-9F49C2D9BA05}" destId="{3A7A6353-21E4-4DE8-8BA1-8D5090322B86}" srcOrd="1" destOrd="0" presId="urn:microsoft.com/office/officeart/2008/layout/CaptionedPictures"/>
    <dgm:cxn modelId="{123D51E6-4056-4BB9-95C1-568D2B1D12A8}" type="presParOf" srcId="{1133E6F1-0B3E-4218-9890-38B76B2E34D6}" destId="{2C4480C7-4C16-472F-8556-EB122059E591}" srcOrd="3" destOrd="0" presId="urn:microsoft.com/office/officeart/2008/layout/CaptionedPictures"/>
    <dgm:cxn modelId="{BEF8B968-409D-46B1-AC86-77D9FB90D231}" type="presParOf" srcId="{1133E6F1-0B3E-4218-9890-38B76B2E34D6}" destId="{436CD1F2-9624-4510-8655-539BB264FE07}" srcOrd="4" destOrd="0" presId="urn:microsoft.com/office/officeart/2008/layout/CaptionedPictures"/>
    <dgm:cxn modelId="{6487FA55-92FA-41F4-8420-3E15B2C04ABD}" type="presParOf" srcId="{436CD1F2-9624-4510-8655-539BB264FE07}" destId="{A22130C9-2BC4-4926-850F-0F23B6D2F0F4}" srcOrd="0" destOrd="0" presId="urn:microsoft.com/office/officeart/2008/layout/CaptionedPictures"/>
    <dgm:cxn modelId="{21AC0B07-F0BE-405E-8072-48E329022933}" type="presParOf" srcId="{436CD1F2-9624-4510-8655-539BB264FE07}" destId="{5CA0C355-B07C-42E4-9E7D-D7DC503F6EE9}" srcOrd="1" destOrd="0" presId="urn:microsoft.com/office/officeart/2008/layout/CaptionedPictures"/>
    <dgm:cxn modelId="{4631243B-2663-4E2B-97E6-61675EE68E4B}" type="presParOf" srcId="{436CD1F2-9624-4510-8655-539BB264FE07}" destId="{37D4410C-3560-4FF8-AFEB-B3705B02514A}" srcOrd="2" destOrd="0" presId="urn:microsoft.com/office/officeart/2008/layout/CaptionedPictures"/>
    <dgm:cxn modelId="{565EF72D-EC30-415A-8E86-8D5FC9598404}" type="presParOf" srcId="{37D4410C-3560-4FF8-AFEB-B3705B02514A}" destId="{E70B6A8C-F93C-4106-92E5-B50F6F2D5EF3}" srcOrd="0" destOrd="0" presId="urn:microsoft.com/office/officeart/2008/layout/CaptionedPictures"/>
    <dgm:cxn modelId="{169A2ACF-2624-4D83-9F8C-DFC797398930}" type="presParOf" srcId="{37D4410C-3560-4FF8-AFEB-B3705B02514A}" destId="{596F008C-9EB3-41AC-921F-00A4CB516CB2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67CE0DF7-3F9D-4444-A145-E066BB843207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16D8C3-4A83-4A21-9F4E-799C96B92347}">
      <dgm:prSet phldrT="[Text]" custT="1"/>
      <dgm:spPr/>
      <dgm:t>
        <a:bodyPr/>
        <a:lstStyle/>
        <a:p>
          <a:r>
            <a:rPr lang="az-Latn-AZ" sz="2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Masallı</a:t>
          </a:r>
          <a:endParaRPr lang="en-US" sz="2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1FDFC7-AE1E-47F0-8B58-AD62CA2AF2CC}" type="parTrans" cxnId="{FE47F7A5-62EA-477F-BCE4-F0EDB26896EB}">
      <dgm:prSet/>
      <dgm:spPr/>
      <dgm:t>
        <a:bodyPr/>
        <a:lstStyle/>
        <a:p>
          <a:endParaRPr lang="en-US"/>
        </a:p>
      </dgm:t>
    </dgm:pt>
    <dgm:pt modelId="{58E41EE3-E45E-45E8-A90E-040DD5861C7E}" type="sibTrans" cxnId="{FE47F7A5-62EA-477F-BCE4-F0EDB26896EB}">
      <dgm:prSet/>
      <dgm:spPr/>
      <dgm:t>
        <a:bodyPr/>
        <a:lstStyle/>
        <a:p>
          <a:endParaRPr lang="en-US"/>
        </a:p>
      </dgm:t>
    </dgm:pt>
    <dgm:pt modelId="{5EE3355F-1817-43D1-B8ED-2F825F7CB50D}">
      <dgm:prSet phldrT="[Text]" custT="1"/>
      <dgm:spPr/>
      <dgm:t>
        <a:bodyPr/>
        <a:lstStyle/>
        <a:p>
          <a:r>
            <a:rPr lang="az-Latn-A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Yardımlı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1E87F2-C51C-48A2-886C-12DDCE5A2EA3}" type="parTrans" cxnId="{9783EEAA-C5F7-46B4-9238-0EA949BE735C}">
      <dgm:prSet/>
      <dgm:spPr/>
      <dgm:t>
        <a:bodyPr/>
        <a:lstStyle/>
        <a:p>
          <a:endParaRPr lang="en-US"/>
        </a:p>
      </dgm:t>
    </dgm:pt>
    <dgm:pt modelId="{87AB0F27-08AC-445C-9D07-B67E3D6EF1A2}" type="sibTrans" cxnId="{9783EEAA-C5F7-46B4-9238-0EA949BE735C}">
      <dgm:prSet/>
      <dgm:spPr/>
      <dgm:t>
        <a:bodyPr/>
        <a:lstStyle/>
        <a:p>
          <a:endParaRPr lang="en-US"/>
        </a:p>
      </dgm:t>
    </dgm:pt>
    <dgm:pt modelId="{DAAB58FE-BBE1-413D-936F-8918451F3389}">
      <dgm:prSet phldrT="[Text]" custT="1"/>
      <dgm:spPr/>
      <dgm:t>
        <a:bodyPr/>
        <a:lstStyle/>
        <a:p>
          <a:r>
            <a:rPr lang="az-Latn-AZ" sz="2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İsmayıllı</a:t>
          </a:r>
          <a:endParaRPr lang="en-US" sz="2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7C6EDC-4C12-4FE7-82F1-3E225A91C1AF}" type="parTrans" cxnId="{1BEBED82-D2CB-49D0-BE36-B4A76A704785}">
      <dgm:prSet/>
      <dgm:spPr/>
      <dgm:t>
        <a:bodyPr/>
        <a:lstStyle/>
        <a:p>
          <a:endParaRPr lang="en-US"/>
        </a:p>
      </dgm:t>
    </dgm:pt>
    <dgm:pt modelId="{D43E7474-25C0-4C64-BD96-172D01B90B3F}" type="sibTrans" cxnId="{1BEBED82-D2CB-49D0-BE36-B4A76A704785}">
      <dgm:prSet/>
      <dgm:spPr/>
      <dgm:t>
        <a:bodyPr/>
        <a:lstStyle/>
        <a:p>
          <a:endParaRPr lang="en-US"/>
        </a:p>
      </dgm:t>
    </dgm:pt>
    <dgm:pt modelId="{F479E888-C82E-40EE-90D0-33C603AD84B3}">
      <dgm:prSet phldrT="[Text]" custT="1"/>
      <dgm:spPr/>
      <dgm:t>
        <a:bodyPr/>
        <a:lstStyle/>
        <a:p>
          <a:r>
            <a:rPr lang="az-Latn-A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Ağsu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DE77F6-69E3-4D59-8634-721EF10D0C65}" type="parTrans" cxnId="{97472488-CD3F-4E7C-BB3B-6199469D1523}">
      <dgm:prSet/>
      <dgm:spPr/>
      <dgm:t>
        <a:bodyPr/>
        <a:lstStyle/>
        <a:p>
          <a:endParaRPr lang="en-US"/>
        </a:p>
      </dgm:t>
    </dgm:pt>
    <dgm:pt modelId="{B4ABC4EB-56D2-4B1E-BF55-E7E5FA9B0C16}" type="sibTrans" cxnId="{97472488-CD3F-4E7C-BB3B-6199469D1523}">
      <dgm:prSet/>
      <dgm:spPr/>
      <dgm:t>
        <a:bodyPr/>
        <a:lstStyle/>
        <a:p>
          <a:endParaRPr lang="en-US"/>
        </a:p>
      </dgm:t>
    </dgm:pt>
    <dgm:pt modelId="{3F2684FA-3BCA-4E19-B632-8FE3A24D6455}">
      <dgm:prSet phldrT="[Text]" custT="1"/>
      <dgm:spPr/>
      <dgm:t>
        <a:bodyPr/>
        <a:lstStyle/>
        <a:p>
          <a:r>
            <a:rPr lang="az-Latn-AZ" sz="2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Abşeron</a:t>
          </a:r>
          <a:endParaRPr lang="en-US" sz="2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5F4099-0926-4681-B188-ED818EAD6044}" type="parTrans" cxnId="{62913C5F-763A-4BA0-883B-7FF28622433A}">
      <dgm:prSet/>
      <dgm:spPr/>
      <dgm:t>
        <a:bodyPr/>
        <a:lstStyle/>
        <a:p>
          <a:endParaRPr lang="en-US"/>
        </a:p>
      </dgm:t>
    </dgm:pt>
    <dgm:pt modelId="{F814D9BC-71D5-4B01-B6C1-073B339D20F6}" type="sibTrans" cxnId="{62913C5F-763A-4BA0-883B-7FF28622433A}">
      <dgm:prSet/>
      <dgm:spPr/>
      <dgm:t>
        <a:bodyPr/>
        <a:lstStyle/>
        <a:p>
          <a:endParaRPr lang="en-US"/>
        </a:p>
      </dgm:t>
    </dgm:pt>
    <dgm:pt modelId="{44AF56AE-8432-4D41-ADB7-83697E374C3A}">
      <dgm:prSet phldrT="[Text]" custT="1"/>
      <dgm:spPr/>
      <dgm:t>
        <a:bodyPr/>
        <a:lstStyle/>
        <a:p>
          <a:r>
            <a:rPr lang="az-Latn-A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Zəngilan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D97F47-219E-4677-9215-4F7CD43B301F}" type="parTrans" cxnId="{B51407D0-2C3E-4912-8FB1-08CCF6A8A3DC}">
      <dgm:prSet/>
      <dgm:spPr/>
      <dgm:t>
        <a:bodyPr/>
        <a:lstStyle/>
        <a:p>
          <a:endParaRPr lang="en-US"/>
        </a:p>
      </dgm:t>
    </dgm:pt>
    <dgm:pt modelId="{E078B0B8-5726-434C-99B9-4C81A34B13C5}" type="sibTrans" cxnId="{B51407D0-2C3E-4912-8FB1-08CCF6A8A3DC}">
      <dgm:prSet/>
      <dgm:spPr/>
      <dgm:t>
        <a:bodyPr/>
        <a:lstStyle/>
        <a:p>
          <a:endParaRPr lang="en-US"/>
        </a:p>
      </dgm:t>
    </dgm:pt>
    <dgm:pt modelId="{BCAA7DD9-D04F-4C08-9340-346FD5404261}" type="pres">
      <dgm:prSet presAssocID="{67CE0DF7-3F9D-4444-A145-E066BB84320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784F06D-7CB0-4343-9644-960EAC962BE4}" type="pres">
      <dgm:prSet presAssocID="{2D16D8C3-4A83-4A21-9F4E-799C96B92347}" presName="composite" presStyleCnt="0"/>
      <dgm:spPr/>
    </dgm:pt>
    <dgm:pt modelId="{CE6AFFD1-DDEB-41EE-9B3F-F6E92E49067D}" type="pres">
      <dgm:prSet presAssocID="{2D16D8C3-4A83-4A21-9F4E-799C96B92347}" presName="rect1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en-US"/>
        </a:p>
      </dgm:t>
    </dgm:pt>
    <dgm:pt modelId="{173CC130-0D7A-4E9F-99D3-FAA15D23E65B}" type="pres">
      <dgm:prSet presAssocID="{2D16D8C3-4A83-4A21-9F4E-799C96B92347}" presName="wedgeRectCallout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AB94C1-5206-4709-BC8F-5DB450E24AC2}" type="pres">
      <dgm:prSet presAssocID="{58E41EE3-E45E-45E8-A90E-040DD5861C7E}" presName="sibTrans" presStyleCnt="0"/>
      <dgm:spPr/>
    </dgm:pt>
    <dgm:pt modelId="{C11391AD-DE67-4358-A8FC-9E95596DFD99}" type="pres">
      <dgm:prSet presAssocID="{DAAB58FE-BBE1-413D-936F-8918451F3389}" presName="composite" presStyleCnt="0"/>
      <dgm:spPr/>
    </dgm:pt>
    <dgm:pt modelId="{A5E5524F-1B90-4430-BD29-642AE7CFF5F7}" type="pres">
      <dgm:prSet presAssocID="{DAAB58FE-BBE1-413D-936F-8918451F3389}" presName="rect1" presStyleLbl="bgImgPlace1" presStyleIdx="1" presStyleCnt="3" custScaleX="11779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en-US"/>
        </a:p>
      </dgm:t>
    </dgm:pt>
    <dgm:pt modelId="{BF154B53-FEBA-4F0B-851B-676503C9C563}" type="pres">
      <dgm:prSet presAssocID="{DAAB58FE-BBE1-413D-936F-8918451F3389}" presName="wedgeRectCallout1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E3757C-5B9E-4950-BE69-287B715D0F6C}" type="pres">
      <dgm:prSet presAssocID="{D43E7474-25C0-4C64-BD96-172D01B90B3F}" presName="sibTrans" presStyleCnt="0"/>
      <dgm:spPr/>
    </dgm:pt>
    <dgm:pt modelId="{A794FCD9-7422-45D6-8323-F846A45F8793}" type="pres">
      <dgm:prSet presAssocID="{3F2684FA-3BCA-4E19-B632-8FE3A24D6455}" presName="composite" presStyleCnt="0"/>
      <dgm:spPr/>
    </dgm:pt>
    <dgm:pt modelId="{8356FC18-F27D-47F2-8020-F9CC7EDDDD3B}" type="pres">
      <dgm:prSet presAssocID="{3F2684FA-3BCA-4E19-B632-8FE3A24D6455}" presName="rect1" presStyleLbl="b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en-US"/>
        </a:p>
      </dgm:t>
    </dgm:pt>
    <dgm:pt modelId="{962CEBF6-190E-4814-BC7B-D73006EC636B}" type="pres">
      <dgm:prSet presAssocID="{3F2684FA-3BCA-4E19-B632-8FE3A24D6455}" presName="wedgeRectCallout1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472488-CD3F-4E7C-BB3B-6199469D1523}" srcId="{DAAB58FE-BBE1-413D-936F-8918451F3389}" destId="{F479E888-C82E-40EE-90D0-33C603AD84B3}" srcOrd="0" destOrd="0" parTransId="{01DE77F6-69E3-4D59-8634-721EF10D0C65}" sibTransId="{B4ABC4EB-56D2-4B1E-BF55-E7E5FA9B0C16}"/>
    <dgm:cxn modelId="{318E1F4E-3D5E-430A-9844-0E3CE4839116}" type="presOf" srcId="{3F2684FA-3BCA-4E19-B632-8FE3A24D6455}" destId="{962CEBF6-190E-4814-BC7B-D73006EC636B}" srcOrd="0" destOrd="0" presId="urn:microsoft.com/office/officeart/2008/layout/BendingPictureCaptionList"/>
    <dgm:cxn modelId="{3694C11F-013C-421F-977B-9F652F0DBF75}" type="presOf" srcId="{F479E888-C82E-40EE-90D0-33C603AD84B3}" destId="{BF154B53-FEBA-4F0B-851B-676503C9C563}" srcOrd="0" destOrd="1" presId="urn:microsoft.com/office/officeart/2008/layout/BendingPictureCaptionList"/>
    <dgm:cxn modelId="{BF75E752-6763-48F0-A348-CE437BDE465D}" type="presOf" srcId="{2D16D8C3-4A83-4A21-9F4E-799C96B92347}" destId="{173CC130-0D7A-4E9F-99D3-FAA15D23E65B}" srcOrd="0" destOrd="0" presId="urn:microsoft.com/office/officeart/2008/layout/BendingPictureCaptionList"/>
    <dgm:cxn modelId="{84DBE108-EAA5-4800-B645-F0C55504532E}" type="presOf" srcId="{DAAB58FE-BBE1-413D-936F-8918451F3389}" destId="{BF154B53-FEBA-4F0B-851B-676503C9C563}" srcOrd="0" destOrd="0" presId="urn:microsoft.com/office/officeart/2008/layout/BendingPictureCaptionList"/>
    <dgm:cxn modelId="{1F27A612-9491-48D5-BF2C-CA3697D34A85}" type="presOf" srcId="{44AF56AE-8432-4D41-ADB7-83697E374C3A}" destId="{962CEBF6-190E-4814-BC7B-D73006EC636B}" srcOrd="0" destOrd="1" presId="urn:microsoft.com/office/officeart/2008/layout/BendingPictureCaptionList"/>
    <dgm:cxn modelId="{A8CFF455-2B2C-4690-B6C1-2D2EE95D1B7C}" type="presOf" srcId="{67CE0DF7-3F9D-4444-A145-E066BB843207}" destId="{BCAA7DD9-D04F-4C08-9340-346FD5404261}" srcOrd="0" destOrd="0" presId="urn:microsoft.com/office/officeart/2008/layout/BendingPictureCaptionList"/>
    <dgm:cxn modelId="{62913C5F-763A-4BA0-883B-7FF28622433A}" srcId="{67CE0DF7-3F9D-4444-A145-E066BB843207}" destId="{3F2684FA-3BCA-4E19-B632-8FE3A24D6455}" srcOrd="2" destOrd="0" parTransId="{955F4099-0926-4681-B188-ED818EAD6044}" sibTransId="{F814D9BC-71D5-4B01-B6C1-073B339D20F6}"/>
    <dgm:cxn modelId="{B51407D0-2C3E-4912-8FB1-08CCF6A8A3DC}" srcId="{3F2684FA-3BCA-4E19-B632-8FE3A24D6455}" destId="{44AF56AE-8432-4D41-ADB7-83697E374C3A}" srcOrd="0" destOrd="0" parTransId="{3CD97F47-219E-4677-9215-4F7CD43B301F}" sibTransId="{E078B0B8-5726-434C-99B9-4C81A34B13C5}"/>
    <dgm:cxn modelId="{FE47F7A5-62EA-477F-BCE4-F0EDB26896EB}" srcId="{67CE0DF7-3F9D-4444-A145-E066BB843207}" destId="{2D16D8C3-4A83-4A21-9F4E-799C96B92347}" srcOrd="0" destOrd="0" parTransId="{1D1FDFC7-AE1E-47F0-8B58-AD62CA2AF2CC}" sibTransId="{58E41EE3-E45E-45E8-A90E-040DD5861C7E}"/>
    <dgm:cxn modelId="{1BEBED82-D2CB-49D0-BE36-B4A76A704785}" srcId="{67CE0DF7-3F9D-4444-A145-E066BB843207}" destId="{DAAB58FE-BBE1-413D-936F-8918451F3389}" srcOrd="1" destOrd="0" parTransId="{847C6EDC-4C12-4FE7-82F1-3E225A91C1AF}" sibTransId="{D43E7474-25C0-4C64-BD96-172D01B90B3F}"/>
    <dgm:cxn modelId="{2F4CB6D6-DDBD-4936-988B-F5FE40C95D47}" type="presOf" srcId="{5EE3355F-1817-43D1-B8ED-2F825F7CB50D}" destId="{173CC130-0D7A-4E9F-99D3-FAA15D23E65B}" srcOrd="0" destOrd="1" presId="urn:microsoft.com/office/officeart/2008/layout/BendingPictureCaptionList"/>
    <dgm:cxn modelId="{9783EEAA-C5F7-46B4-9238-0EA949BE735C}" srcId="{2D16D8C3-4A83-4A21-9F4E-799C96B92347}" destId="{5EE3355F-1817-43D1-B8ED-2F825F7CB50D}" srcOrd="0" destOrd="0" parTransId="{5F1E87F2-C51C-48A2-886C-12DDCE5A2EA3}" sibTransId="{87AB0F27-08AC-445C-9D07-B67E3D6EF1A2}"/>
    <dgm:cxn modelId="{FBAE3A9B-70BA-46C9-BA24-449AEA764900}" type="presParOf" srcId="{BCAA7DD9-D04F-4C08-9340-346FD5404261}" destId="{F784F06D-7CB0-4343-9644-960EAC962BE4}" srcOrd="0" destOrd="0" presId="urn:microsoft.com/office/officeart/2008/layout/BendingPictureCaptionList"/>
    <dgm:cxn modelId="{BCD4E198-E343-4766-A966-C12F1BDA30D4}" type="presParOf" srcId="{F784F06D-7CB0-4343-9644-960EAC962BE4}" destId="{CE6AFFD1-DDEB-41EE-9B3F-F6E92E49067D}" srcOrd="0" destOrd="0" presId="urn:microsoft.com/office/officeart/2008/layout/BendingPictureCaptionList"/>
    <dgm:cxn modelId="{971D3BE9-7C98-4797-B440-E8E560836338}" type="presParOf" srcId="{F784F06D-7CB0-4343-9644-960EAC962BE4}" destId="{173CC130-0D7A-4E9F-99D3-FAA15D23E65B}" srcOrd="1" destOrd="0" presId="urn:microsoft.com/office/officeart/2008/layout/BendingPictureCaptionList"/>
    <dgm:cxn modelId="{9F978CE2-717F-4EE5-877E-AD23A514706E}" type="presParOf" srcId="{BCAA7DD9-D04F-4C08-9340-346FD5404261}" destId="{43AB94C1-5206-4709-BC8F-5DB450E24AC2}" srcOrd="1" destOrd="0" presId="urn:microsoft.com/office/officeart/2008/layout/BendingPictureCaptionList"/>
    <dgm:cxn modelId="{4E376F0A-6F8B-4F65-99AC-B66DA5187EE3}" type="presParOf" srcId="{BCAA7DD9-D04F-4C08-9340-346FD5404261}" destId="{C11391AD-DE67-4358-A8FC-9E95596DFD99}" srcOrd="2" destOrd="0" presId="urn:microsoft.com/office/officeart/2008/layout/BendingPictureCaptionList"/>
    <dgm:cxn modelId="{EAB96925-AFC8-4790-94B9-2ED2EAECF7FA}" type="presParOf" srcId="{C11391AD-DE67-4358-A8FC-9E95596DFD99}" destId="{A5E5524F-1B90-4430-BD29-642AE7CFF5F7}" srcOrd="0" destOrd="0" presId="urn:microsoft.com/office/officeart/2008/layout/BendingPictureCaptionList"/>
    <dgm:cxn modelId="{FA5991BC-8C8D-45CA-B079-29887CB66CA7}" type="presParOf" srcId="{C11391AD-DE67-4358-A8FC-9E95596DFD99}" destId="{BF154B53-FEBA-4F0B-851B-676503C9C563}" srcOrd="1" destOrd="0" presId="urn:microsoft.com/office/officeart/2008/layout/BendingPictureCaptionList"/>
    <dgm:cxn modelId="{4EE1C17D-F5DC-4359-82B7-1BFA6159D684}" type="presParOf" srcId="{BCAA7DD9-D04F-4C08-9340-346FD5404261}" destId="{0BE3757C-5B9E-4950-BE69-287B715D0F6C}" srcOrd="3" destOrd="0" presId="urn:microsoft.com/office/officeart/2008/layout/BendingPictureCaptionList"/>
    <dgm:cxn modelId="{3D319F5D-34C3-4DE5-A730-25ED462621F2}" type="presParOf" srcId="{BCAA7DD9-D04F-4C08-9340-346FD5404261}" destId="{A794FCD9-7422-45D6-8323-F846A45F8793}" srcOrd="4" destOrd="0" presId="urn:microsoft.com/office/officeart/2008/layout/BendingPictureCaptionList"/>
    <dgm:cxn modelId="{8F3F2AC0-F31B-4EF1-9046-2A6386042E54}" type="presParOf" srcId="{A794FCD9-7422-45D6-8323-F846A45F8793}" destId="{8356FC18-F27D-47F2-8020-F9CC7EDDDD3B}" srcOrd="0" destOrd="0" presId="urn:microsoft.com/office/officeart/2008/layout/BendingPictureCaptionList"/>
    <dgm:cxn modelId="{6530AFAD-620F-43AA-86F9-0D381A953A5F}" type="presParOf" srcId="{A794FCD9-7422-45D6-8323-F846A45F8793}" destId="{962CEBF6-190E-4814-BC7B-D73006EC636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74D61B72-F534-437F-8C50-757B997C4AD0}" type="doc">
      <dgm:prSet loTypeId="urn:microsoft.com/office/officeart/2005/8/layout/matrix1" loCatId="matrix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CD9220-94D2-49CF-B399-7B0299EA944D}">
      <dgm:prSet phldrT="[Text]" custT="1"/>
      <dgm:spPr/>
      <dgm:t>
        <a:bodyPr/>
        <a:lstStyle/>
        <a:p>
          <a:r>
            <a:rPr lang="az-Latn-AZ" sz="4000" b="1" cap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sz="4000" b="1" cap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860 </a:t>
          </a:r>
          <a:r>
            <a:rPr lang="az-Latn-AZ" sz="4000" b="1" cap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Dəstək Xətti»nə </a:t>
          </a:r>
          <a:endParaRPr lang="en-US" sz="4000" b="1" cap="none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4000" b="1" cap="none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daxil</a:t>
          </a:r>
          <a:r>
            <a:rPr lang="en-US" sz="4000" b="1" cap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cap="none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olan</a:t>
          </a:r>
          <a:r>
            <a:rPr lang="az-Latn-AZ" sz="4000" b="1" cap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müraciətlərin təhlili </a:t>
          </a:r>
          <a:endParaRPr lang="en-US" sz="4000" dirty="0"/>
        </a:p>
      </dgm:t>
    </dgm:pt>
    <dgm:pt modelId="{D27A7E64-6914-45E7-B8B5-CF01F8DAD8B3}" type="parTrans" cxnId="{CEA9C2DB-93FB-40C9-8925-B6CFE490391C}">
      <dgm:prSet/>
      <dgm:spPr/>
      <dgm:t>
        <a:bodyPr/>
        <a:lstStyle/>
        <a:p>
          <a:endParaRPr lang="en-US"/>
        </a:p>
      </dgm:t>
    </dgm:pt>
    <dgm:pt modelId="{424226EB-DA32-4F03-918A-2D690E457919}" type="sibTrans" cxnId="{CEA9C2DB-93FB-40C9-8925-B6CFE490391C}">
      <dgm:prSet/>
      <dgm:spPr/>
      <dgm:t>
        <a:bodyPr/>
        <a:lstStyle/>
        <a:p>
          <a:endParaRPr lang="en-US"/>
        </a:p>
      </dgm:t>
    </dgm:pt>
    <dgm:pt modelId="{EAA91AF5-C7CF-4A5F-906C-EC35C9DD537B}">
      <dgm:prSet phldrT="[Text]"/>
      <dgm:spPr/>
      <dgm:t>
        <a:bodyPr/>
        <a:lstStyle/>
        <a:p>
          <a:endParaRPr lang="en-US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5E0FA3-6C32-4553-914E-5E53C431A35F}" type="parTrans" cxnId="{A88AA8CA-9362-4094-AD70-3227A1E3C509}">
      <dgm:prSet/>
      <dgm:spPr/>
      <dgm:t>
        <a:bodyPr/>
        <a:lstStyle/>
        <a:p>
          <a:endParaRPr lang="en-US"/>
        </a:p>
      </dgm:t>
    </dgm:pt>
    <dgm:pt modelId="{4F0B2B45-C68E-4DB3-B95B-4E19F07059BE}" type="sibTrans" cxnId="{A88AA8CA-9362-4094-AD70-3227A1E3C509}">
      <dgm:prSet/>
      <dgm:spPr/>
      <dgm:t>
        <a:bodyPr/>
        <a:lstStyle/>
        <a:p>
          <a:endParaRPr lang="en-US"/>
        </a:p>
      </dgm:t>
    </dgm:pt>
    <dgm:pt modelId="{0CAF1A0F-3D15-45D1-870B-42B7695820DE}">
      <dgm:prSet phldrT="[Text]"/>
      <dgm:spPr/>
      <dgm:t>
        <a:bodyPr/>
        <a:lstStyle/>
        <a:p>
          <a:endParaRPr lang="en-US" dirty="0">
            <a:solidFill>
              <a:srgbClr val="FF66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785D79-2757-4E66-83BB-9089D9AF5A3E}" type="parTrans" cxnId="{209BD4A5-B19F-446A-9D85-731F2A4DDF68}">
      <dgm:prSet/>
      <dgm:spPr/>
      <dgm:t>
        <a:bodyPr/>
        <a:lstStyle/>
        <a:p>
          <a:endParaRPr lang="en-US"/>
        </a:p>
      </dgm:t>
    </dgm:pt>
    <dgm:pt modelId="{0203F4AA-2C3B-4DD5-830C-85AE41028F8B}" type="sibTrans" cxnId="{209BD4A5-B19F-446A-9D85-731F2A4DDF68}">
      <dgm:prSet/>
      <dgm:spPr/>
      <dgm:t>
        <a:bodyPr/>
        <a:lstStyle/>
        <a:p>
          <a:endParaRPr lang="en-US"/>
        </a:p>
      </dgm:t>
    </dgm:pt>
    <dgm:pt modelId="{B43BCA8C-756D-45BF-ACC2-AC226C9D0181}">
      <dgm:prSet phldrT="[Text]"/>
      <dgm:spPr/>
      <dgm:t>
        <a:bodyPr/>
        <a:lstStyle/>
        <a:p>
          <a:r>
            <a:rPr lang="az-Latn-AZ" b="1" dirty="0" smtClean="0">
              <a:solidFill>
                <a:srgbClr val="FF66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Qadın (231)</a:t>
          </a:r>
          <a:endParaRPr lang="en-US" b="1" dirty="0">
            <a:solidFill>
              <a:srgbClr val="FF66FF"/>
            </a:solidFill>
          </a:endParaRPr>
        </a:p>
      </dgm:t>
    </dgm:pt>
    <dgm:pt modelId="{18632C58-F0D5-4CEE-8CF3-DCC3F90A1F98}" type="sibTrans" cxnId="{E8640CCB-AB7C-4BF9-B0B2-063C6640B02D}">
      <dgm:prSet/>
      <dgm:spPr/>
      <dgm:t>
        <a:bodyPr/>
        <a:lstStyle/>
        <a:p>
          <a:endParaRPr lang="en-US"/>
        </a:p>
      </dgm:t>
    </dgm:pt>
    <dgm:pt modelId="{59B2DAEC-E400-4D18-9D49-F11922E0A344}" type="parTrans" cxnId="{E8640CCB-AB7C-4BF9-B0B2-063C6640B02D}">
      <dgm:prSet/>
      <dgm:spPr/>
      <dgm:t>
        <a:bodyPr/>
        <a:lstStyle/>
        <a:p>
          <a:endParaRPr lang="en-US"/>
        </a:p>
      </dgm:t>
    </dgm:pt>
    <dgm:pt modelId="{E6F06FB4-4E83-46F3-8F77-5264478776CE}">
      <dgm:prSet phldrT="[Text]"/>
      <dgm:spPr/>
      <dgm:t>
        <a:bodyPr/>
        <a:lstStyle/>
        <a:p>
          <a:r>
            <a:rPr lang="az-Latn-AZ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Kişi (38)</a:t>
          </a:r>
          <a:endParaRPr lang="en-US" b="1" dirty="0">
            <a:solidFill>
              <a:srgbClr val="00B0F0"/>
            </a:solidFill>
          </a:endParaRPr>
        </a:p>
      </dgm:t>
    </dgm:pt>
    <dgm:pt modelId="{C1CA0071-98AE-4C44-BDA1-070B203A82A2}" type="sibTrans" cxnId="{4C3BF357-C8F2-4D56-8162-31D68EC97CD8}">
      <dgm:prSet/>
      <dgm:spPr/>
      <dgm:t>
        <a:bodyPr/>
        <a:lstStyle/>
        <a:p>
          <a:endParaRPr lang="en-US"/>
        </a:p>
      </dgm:t>
    </dgm:pt>
    <dgm:pt modelId="{21E6C0CF-7099-42BF-8D02-C0B835A17A26}" type="parTrans" cxnId="{4C3BF357-C8F2-4D56-8162-31D68EC97CD8}">
      <dgm:prSet/>
      <dgm:spPr/>
      <dgm:t>
        <a:bodyPr/>
        <a:lstStyle/>
        <a:p>
          <a:endParaRPr lang="en-US"/>
        </a:p>
      </dgm:t>
    </dgm:pt>
    <dgm:pt modelId="{1F3B3F16-9F0C-4DD2-951E-F43F88E29B36}" type="pres">
      <dgm:prSet presAssocID="{74D61B72-F534-437F-8C50-757B997C4AD0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C1D3551-6217-4D85-9F88-7391138BC233}" type="pres">
      <dgm:prSet presAssocID="{74D61B72-F534-437F-8C50-757B997C4AD0}" presName="matrix" presStyleCnt="0"/>
      <dgm:spPr/>
    </dgm:pt>
    <dgm:pt modelId="{BF674251-B7DB-433F-8980-D113B600D318}" type="pres">
      <dgm:prSet presAssocID="{74D61B72-F534-437F-8C50-757B997C4AD0}" presName="tile1" presStyleLbl="node1" presStyleIdx="0" presStyleCnt="4"/>
      <dgm:spPr/>
      <dgm:t>
        <a:bodyPr/>
        <a:lstStyle/>
        <a:p>
          <a:endParaRPr lang="en-US"/>
        </a:p>
      </dgm:t>
    </dgm:pt>
    <dgm:pt modelId="{DCB95EB5-5E60-4420-BA29-26751C9B299B}" type="pres">
      <dgm:prSet presAssocID="{74D61B72-F534-437F-8C50-757B997C4AD0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5D0F33-0D43-43EC-ACCE-3F6A4135793D}" type="pres">
      <dgm:prSet presAssocID="{74D61B72-F534-437F-8C50-757B997C4AD0}" presName="tile2" presStyleLbl="node1" presStyleIdx="1" presStyleCnt="4"/>
      <dgm:spPr/>
      <dgm:t>
        <a:bodyPr/>
        <a:lstStyle/>
        <a:p>
          <a:endParaRPr lang="en-US"/>
        </a:p>
      </dgm:t>
    </dgm:pt>
    <dgm:pt modelId="{EF17D77B-BFDF-444E-B126-EE6ED05F8D94}" type="pres">
      <dgm:prSet presAssocID="{74D61B72-F534-437F-8C50-757B997C4AD0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1070F7-1C35-483A-A667-2E15EDAA6AB1}" type="pres">
      <dgm:prSet presAssocID="{74D61B72-F534-437F-8C50-757B997C4AD0}" presName="tile3" presStyleLbl="node1" presStyleIdx="2" presStyleCnt="4"/>
      <dgm:spPr/>
      <dgm:t>
        <a:bodyPr/>
        <a:lstStyle/>
        <a:p>
          <a:endParaRPr lang="en-US"/>
        </a:p>
      </dgm:t>
    </dgm:pt>
    <dgm:pt modelId="{3D2ED655-D62B-43B3-9C87-ED907438F2DC}" type="pres">
      <dgm:prSet presAssocID="{74D61B72-F534-437F-8C50-757B997C4AD0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75BAF1-B0A6-4514-B89A-52FF11E43C4F}" type="pres">
      <dgm:prSet presAssocID="{74D61B72-F534-437F-8C50-757B997C4AD0}" presName="tile4" presStyleLbl="node1" presStyleIdx="3" presStyleCnt="4"/>
      <dgm:spPr/>
      <dgm:t>
        <a:bodyPr/>
        <a:lstStyle/>
        <a:p>
          <a:endParaRPr lang="en-US"/>
        </a:p>
      </dgm:t>
    </dgm:pt>
    <dgm:pt modelId="{CCF4A774-7461-4682-A749-3CEF18F85177}" type="pres">
      <dgm:prSet presAssocID="{74D61B72-F534-437F-8C50-757B997C4AD0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817487-D6AE-4C91-8C2A-D84A6680E974}" type="pres">
      <dgm:prSet presAssocID="{74D61B72-F534-437F-8C50-757B997C4AD0}" presName="centerTile" presStyleLbl="fgShp" presStyleIdx="0" presStyleCnt="1" custScaleX="243023" custScaleY="223300" custLinFactNeighborX="-403" custLinFactNeighborY="-5728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4C3BF357-C8F2-4D56-8162-31D68EC97CD8}" srcId="{E6CD9220-94D2-49CF-B399-7B0299EA944D}" destId="{E6F06FB4-4E83-46F3-8F77-5264478776CE}" srcOrd="2" destOrd="0" parTransId="{21E6C0CF-7099-42BF-8D02-C0B835A17A26}" sibTransId="{C1CA0071-98AE-4C44-BDA1-070B203A82A2}"/>
    <dgm:cxn modelId="{E8640CCB-AB7C-4BF9-B0B2-063C6640B02D}" srcId="{E6CD9220-94D2-49CF-B399-7B0299EA944D}" destId="{B43BCA8C-756D-45BF-ACC2-AC226C9D0181}" srcOrd="3" destOrd="0" parTransId="{59B2DAEC-E400-4D18-9D49-F11922E0A344}" sibTransId="{18632C58-F0D5-4CEE-8CF3-DCC3F90A1F98}"/>
    <dgm:cxn modelId="{209BD4A5-B19F-446A-9D85-731F2A4DDF68}" srcId="{E6CD9220-94D2-49CF-B399-7B0299EA944D}" destId="{0CAF1A0F-3D15-45D1-870B-42B7695820DE}" srcOrd="1" destOrd="0" parTransId="{12785D79-2757-4E66-83BB-9089D9AF5A3E}" sibTransId="{0203F4AA-2C3B-4DD5-830C-85AE41028F8B}"/>
    <dgm:cxn modelId="{A88AA8CA-9362-4094-AD70-3227A1E3C509}" srcId="{E6CD9220-94D2-49CF-B399-7B0299EA944D}" destId="{EAA91AF5-C7CF-4A5F-906C-EC35C9DD537B}" srcOrd="0" destOrd="0" parTransId="{795E0FA3-6C32-4553-914E-5E53C431A35F}" sibTransId="{4F0B2B45-C68E-4DB3-B95B-4E19F07059BE}"/>
    <dgm:cxn modelId="{CEA9C2DB-93FB-40C9-8925-B6CFE490391C}" srcId="{74D61B72-F534-437F-8C50-757B997C4AD0}" destId="{E6CD9220-94D2-49CF-B399-7B0299EA944D}" srcOrd="0" destOrd="0" parTransId="{D27A7E64-6914-45E7-B8B5-CF01F8DAD8B3}" sibTransId="{424226EB-DA32-4F03-918A-2D690E457919}"/>
    <dgm:cxn modelId="{0ABD11EF-23EB-40B1-942B-37CCD5649735}" type="presOf" srcId="{74D61B72-F534-437F-8C50-757B997C4AD0}" destId="{1F3B3F16-9F0C-4DD2-951E-F43F88E29B36}" srcOrd="0" destOrd="0" presId="urn:microsoft.com/office/officeart/2005/8/layout/matrix1"/>
    <dgm:cxn modelId="{0A2ECC6E-2CEA-408F-AA95-580816785D7B}" type="presOf" srcId="{E6F06FB4-4E83-46F3-8F77-5264478776CE}" destId="{0B1070F7-1C35-483A-A667-2E15EDAA6AB1}" srcOrd="0" destOrd="0" presId="urn:microsoft.com/office/officeart/2005/8/layout/matrix1"/>
    <dgm:cxn modelId="{4D7D89C6-6170-43D2-96D5-C2E6107A81B6}" type="presOf" srcId="{0CAF1A0F-3D15-45D1-870B-42B7695820DE}" destId="{EF17D77B-BFDF-444E-B126-EE6ED05F8D94}" srcOrd="1" destOrd="0" presId="urn:microsoft.com/office/officeart/2005/8/layout/matrix1"/>
    <dgm:cxn modelId="{7383BB99-6A17-4568-A33C-AEE4F0D46E7D}" type="presOf" srcId="{B43BCA8C-756D-45BF-ACC2-AC226C9D0181}" destId="{4C75BAF1-B0A6-4514-B89A-52FF11E43C4F}" srcOrd="0" destOrd="0" presId="urn:microsoft.com/office/officeart/2005/8/layout/matrix1"/>
    <dgm:cxn modelId="{437DE387-DB32-4204-BF9F-1F7C54792999}" type="presOf" srcId="{B43BCA8C-756D-45BF-ACC2-AC226C9D0181}" destId="{CCF4A774-7461-4682-A749-3CEF18F85177}" srcOrd="1" destOrd="0" presId="urn:microsoft.com/office/officeart/2005/8/layout/matrix1"/>
    <dgm:cxn modelId="{764735C7-493B-41E4-9DCB-160F3DC8C19C}" type="presOf" srcId="{EAA91AF5-C7CF-4A5F-906C-EC35C9DD537B}" destId="{BF674251-B7DB-433F-8980-D113B600D318}" srcOrd="0" destOrd="0" presId="urn:microsoft.com/office/officeart/2005/8/layout/matrix1"/>
    <dgm:cxn modelId="{7B5C52D7-8DAB-46A6-A221-89F13B4A1425}" type="presOf" srcId="{E6F06FB4-4E83-46F3-8F77-5264478776CE}" destId="{3D2ED655-D62B-43B3-9C87-ED907438F2DC}" srcOrd="1" destOrd="0" presId="urn:microsoft.com/office/officeart/2005/8/layout/matrix1"/>
    <dgm:cxn modelId="{3BDB32FA-02DB-47AE-9C4C-E57165348037}" type="presOf" srcId="{E6CD9220-94D2-49CF-B399-7B0299EA944D}" destId="{D8817487-D6AE-4C91-8C2A-D84A6680E974}" srcOrd="0" destOrd="0" presId="urn:microsoft.com/office/officeart/2005/8/layout/matrix1"/>
    <dgm:cxn modelId="{1FAC91E8-CF77-4A20-A918-E592ED12CE05}" type="presOf" srcId="{EAA91AF5-C7CF-4A5F-906C-EC35C9DD537B}" destId="{DCB95EB5-5E60-4420-BA29-26751C9B299B}" srcOrd="1" destOrd="0" presId="urn:microsoft.com/office/officeart/2005/8/layout/matrix1"/>
    <dgm:cxn modelId="{0F2F889F-FA7F-44EB-BFFC-54F1354A0CD7}" type="presOf" srcId="{0CAF1A0F-3D15-45D1-870B-42B7695820DE}" destId="{595D0F33-0D43-43EC-ACCE-3F6A4135793D}" srcOrd="0" destOrd="0" presId="urn:microsoft.com/office/officeart/2005/8/layout/matrix1"/>
    <dgm:cxn modelId="{69428A6F-0C91-42B1-9286-A082B6DFE3CC}" type="presParOf" srcId="{1F3B3F16-9F0C-4DD2-951E-F43F88E29B36}" destId="{4C1D3551-6217-4D85-9F88-7391138BC233}" srcOrd="0" destOrd="0" presId="urn:microsoft.com/office/officeart/2005/8/layout/matrix1"/>
    <dgm:cxn modelId="{8C889B45-828D-4CB1-B941-07FAEDC8A093}" type="presParOf" srcId="{4C1D3551-6217-4D85-9F88-7391138BC233}" destId="{BF674251-B7DB-433F-8980-D113B600D318}" srcOrd="0" destOrd="0" presId="urn:microsoft.com/office/officeart/2005/8/layout/matrix1"/>
    <dgm:cxn modelId="{2EDFA3D4-5775-4485-9FAF-65EC9CA54BAB}" type="presParOf" srcId="{4C1D3551-6217-4D85-9F88-7391138BC233}" destId="{DCB95EB5-5E60-4420-BA29-26751C9B299B}" srcOrd="1" destOrd="0" presId="urn:microsoft.com/office/officeart/2005/8/layout/matrix1"/>
    <dgm:cxn modelId="{B3109B92-A96A-4EA3-B6ED-4AFD9E4AE6E2}" type="presParOf" srcId="{4C1D3551-6217-4D85-9F88-7391138BC233}" destId="{595D0F33-0D43-43EC-ACCE-3F6A4135793D}" srcOrd="2" destOrd="0" presId="urn:microsoft.com/office/officeart/2005/8/layout/matrix1"/>
    <dgm:cxn modelId="{216E2F08-8E3E-4F75-B2A2-64044AFCD482}" type="presParOf" srcId="{4C1D3551-6217-4D85-9F88-7391138BC233}" destId="{EF17D77B-BFDF-444E-B126-EE6ED05F8D94}" srcOrd="3" destOrd="0" presId="urn:microsoft.com/office/officeart/2005/8/layout/matrix1"/>
    <dgm:cxn modelId="{06F1A0A8-3221-4F46-B444-33FB64F50ADB}" type="presParOf" srcId="{4C1D3551-6217-4D85-9F88-7391138BC233}" destId="{0B1070F7-1C35-483A-A667-2E15EDAA6AB1}" srcOrd="4" destOrd="0" presId="urn:microsoft.com/office/officeart/2005/8/layout/matrix1"/>
    <dgm:cxn modelId="{6C2B0779-3453-4AD1-9203-6C49D3309A06}" type="presParOf" srcId="{4C1D3551-6217-4D85-9F88-7391138BC233}" destId="{3D2ED655-D62B-43B3-9C87-ED907438F2DC}" srcOrd="5" destOrd="0" presId="urn:microsoft.com/office/officeart/2005/8/layout/matrix1"/>
    <dgm:cxn modelId="{1379DFB4-E3EA-4F57-B5BF-238964CFF958}" type="presParOf" srcId="{4C1D3551-6217-4D85-9F88-7391138BC233}" destId="{4C75BAF1-B0A6-4514-B89A-52FF11E43C4F}" srcOrd="6" destOrd="0" presId="urn:microsoft.com/office/officeart/2005/8/layout/matrix1"/>
    <dgm:cxn modelId="{2358938E-8BE7-4883-823E-6727BA798D9D}" type="presParOf" srcId="{4C1D3551-6217-4D85-9F88-7391138BC233}" destId="{CCF4A774-7461-4682-A749-3CEF18F85177}" srcOrd="7" destOrd="0" presId="urn:microsoft.com/office/officeart/2005/8/layout/matrix1"/>
    <dgm:cxn modelId="{0D62EE9C-6766-41D8-9355-BB8D80E8B494}" type="presParOf" srcId="{1F3B3F16-9F0C-4DD2-951E-F43F88E29B36}" destId="{D8817487-D6AE-4C91-8C2A-D84A6680E97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0161038B-E1EB-4E6E-8C99-BFCDEF65F0DA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967C748-C688-445E-A485-C1B56BDAA372}">
      <dgm:prSet phldrT="[Text]" custT="1"/>
      <dgm:spPr/>
      <dgm:t>
        <a:bodyPr/>
        <a:lstStyle/>
        <a:p>
          <a:r>
            <a:rPr lang="az-Latn-AZ" sz="4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Ümumi müraciət sayı</a:t>
          </a:r>
        </a:p>
        <a:p>
          <a:r>
            <a:rPr lang="az-Latn-AZ" sz="45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542</a:t>
          </a:r>
          <a:endParaRPr lang="en-US" sz="45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6E3884-B064-437A-9004-BCCBE043F41B}" type="parTrans" cxnId="{EF35A602-0514-463E-9BF8-08624539A791}">
      <dgm:prSet/>
      <dgm:spPr/>
      <dgm:t>
        <a:bodyPr/>
        <a:lstStyle/>
        <a:p>
          <a:endParaRPr lang="en-US"/>
        </a:p>
      </dgm:t>
    </dgm:pt>
    <dgm:pt modelId="{EC0E624F-7E61-43C2-B4E2-4BA3B8EA9FDC}" type="sibTrans" cxnId="{EF35A602-0514-463E-9BF8-08624539A791}">
      <dgm:prSet/>
      <dgm:spPr/>
      <dgm:t>
        <a:bodyPr/>
        <a:lstStyle/>
        <a:p>
          <a:endParaRPr lang="en-US"/>
        </a:p>
      </dgm:t>
    </dgm:pt>
    <dgm:pt modelId="{C2A88BA3-F251-4721-8B89-8D1E04CCA2DB}">
      <dgm:prSet phldrT="[Text]" custT="1"/>
      <dgm:spPr/>
      <dgm:t>
        <a:bodyPr/>
        <a:lstStyle/>
        <a:p>
          <a:r>
            <a:rPr lang="az-Latn-AZ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Yerində məsləhət və əlaqələndirmə</a:t>
          </a:r>
        </a:p>
        <a:p>
          <a:r>
            <a:rPr lang="az-Latn-AZ" sz="45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425</a:t>
          </a:r>
          <a:endParaRPr lang="en-US" sz="45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A89BF2-018C-446D-A263-8347B972E797}" type="parTrans" cxnId="{A80DCC5A-F530-4A9F-ACB5-3A583EA63799}">
      <dgm:prSet/>
      <dgm:spPr/>
      <dgm:t>
        <a:bodyPr/>
        <a:lstStyle/>
        <a:p>
          <a:endParaRPr lang="en-US"/>
        </a:p>
      </dgm:t>
    </dgm:pt>
    <dgm:pt modelId="{4F2F786E-F56B-42E9-8008-FE9C0FB36BC6}" type="sibTrans" cxnId="{A80DCC5A-F530-4A9F-ACB5-3A583EA63799}">
      <dgm:prSet/>
      <dgm:spPr/>
      <dgm:t>
        <a:bodyPr/>
        <a:lstStyle/>
        <a:p>
          <a:endParaRPr lang="en-US"/>
        </a:p>
      </dgm:t>
    </dgm:pt>
    <dgm:pt modelId="{9864CE23-0C0F-4B96-9552-57DE9EF0469B}">
      <dgm:prSet phldrT="[Text]" custT="1"/>
      <dgm:spPr/>
      <dgm:t>
        <a:bodyPr/>
        <a:lstStyle/>
        <a:p>
          <a:r>
            <a:rPr lang="az-Latn-AZ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İcra edilənlər</a:t>
          </a:r>
        </a:p>
        <a:p>
          <a:r>
            <a:rPr lang="az-Latn-AZ" sz="45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117</a:t>
          </a:r>
          <a:endParaRPr lang="en-US" sz="45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AEEE8E-B256-45A1-B5AD-50D0EE996896}" type="parTrans" cxnId="{2B893B4B-9D76-4B43-9885-1F1C94E4D63A}">
      <dgm:prSet/>
      <dgm:spPr/>
      <dgm:t>
        <a:bodyPr/>
        <a:lstStyle/>
        <a:p>
          <a:endParaRPr lang="en-US"/>
        </a:p>
      </dgm:t>
    </dgm:pt>
    <dgm:pt modelId="{68BEA9CE-A50C-4761-84B8-DC925E693973}" type="sibTrans" cxnId="{2B893B4B-9D76-4B43-9885-1F1C94E4D63A}">
      <dgm:prSet/>
      <dgm:spPr/>
      <dgm:t>
        <a:bodyPr/>
        <a:lstStyle/>
        <a:p>
          <a:endParaRPr lang="en-US"/>
        </a:p>
      </dgm:t>
    </dgm:pt>
    <dgm:pt modelId="{3B0DE89D-72B9-4126-8F47-BB1C1E21C95A}" type="pres">
      <dgm:prSet presAssocID="{0161038B-E1EB-4E6E-8C99-BFCDEF65F0D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7618EC4-DDE4-499A-9798-043989B00524}" type="pres">
      <dgm:prSet presAssocID="{6967C748-C688-445E-A485-C1B56BDAA372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6156AF1-EA90-4353-9008-F1B528903ABB}" type="pres">
      <dgm:prSet presAssocID="{6967C748-C688-445E-A485-C1B56BDAA372}" presName="rootComposite1" presStyleCnt="0"/>
      <dgm:spPr/>
      <dgm:t>
        <a:bodyPr/>
        <a:lstStyle/>
        <a:p>
          <a:endParaRPr lang="en-US"/>
        </a:p>
      </dgm:t>
    </dgm:pt>
    <dgm:pt modelId="{98ED200F-9998-4F28-AE56-EFCAF753B574}" type="pres">
      <dgm:prSet presAssocID="{6967C748-C688-445E-A485-C1B56BDAA372}" presName="rootText1" presStyleLbl="node0" presStyleIdx="0" presStyleCnt="1" custScaleY="2163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2D514D-EC2A-42BA-A0FF-97E18BF43E23}" type="pres">
      <dgm:prSet presAssocID="{6967C748-C688-445E-A485-C1B56BDAA372}" presName="rootConnector1" presStyleLbl="node1" presStyleIdx="0" presStyleCnt="0"/>
      <dgm:spPr/>
      <dgm:t>
        <a:bodyPr/>
        <a:lstStyle/>
        <a:p>
          <a:endParaRPr lang="en-US"/>
        </a:p>
      </dgm:t>
    </dgm:pt>
    <dgm:pt modelId="{371DB1CB-1463-4924-B736-537EE29F63D4}" type="pres">
      <dgm:prSet presAssocID="{6967C748-C688-445E-A485-C1B56BDAA372}" presName="hierChild2" presStyleCnt="0"/>
      <dgm:spPr/>
      <dgm:t>
        <a:bodyPr/>
        <a:lstStyle/>
        <a:p>
          <a:endParaRPr lang="en-US"/>
        </a:p>
      </dgm:t>
    </dgm:pt>
    <dgm:pt modelId="{F65F15A6-7B75-447E-A439-D45DF2C326D6}" type="pres">
      <dgm:prSet presAssocID="{F2A89BF2-018C-446D-A263-8347B972E797}" presName="Name64" presStyleLbl="parChTrans1D2" presStyleIdx="0" presStyleCnt="2"/>
      <dgm:spPr/>
      <dgm:t>
        <a:bodyPr/>
        <a:lstStyle/>
        <a:p>
          <a:endParaRPr lang="en-US"/>
        </a:p>
      </dgm:t>
    </dgm:pt>
    <dgm:pt modelId="{522ABC05-53F3-4EB6-AA15-1F4F2FE5A5F2}" type="pres">
      <dgm:prSet presAssocID="{C2A88BA3-F251-4721-8B89-8D1E04CCA2D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8BBC6B78-5259-47FF-9D19-F23C515B9323}" type="pres">
      <dgm:prSet presAssocID="{C2A88BA3-F251-4721-8B89-8D1E04CCA2DB}" presName="rootComposite" presStyleCnt="0"/>
      <dgm:spPr/>
      <dgm:t>
        <a:bodyPr/>
        <a:lstStyle/>
        <a:p>
          <a:endParaRPr lang="en-US"/>
        </a:p>
      </dgm:t>
    </dgm:pt>
    <dgm:pt modelId="{F46409EB-231A-4A3B-B691-A393E6821950}" type="pres">
      <dgm:prSet presAssocID="{C2A88BA3-F251-4721-8B89-8D1E04CCA2DB}" presName="rootText" presStyleLbl="node2" presStyleIdx="0" presStyleCnt="2" custScaleX="113341" custScaleY="1557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20152E6-989E-4D95-9855-F660A31CB6C8}" type="pres">
      <dgm:prSet presAssocID="{C2A88BA3-F251-4721-8B89-8D1E04CCA2DB}" presName="rootConnector" presStyleLbl="node2" presStyleIdx="0" presStyleCnt="2"/>
      <dgm:spPr/>
      <dgm:t>
        <a:bodyPr/>
        <a:lstStyle/>
        <a:p>
          <a:endParaRPr lang="en-US"/>
        </a:p>
      </dgm:t>
    </dgm:pt>
    <dgm:pt modelId="{446A8917-032A-4A88-82F0-A20ED40B597E}" type="pres">
      <dgm:prSet presAssocID="{C2A88BA3-F251-4721-8B89-8D1E04CCA2DB}" presName="hierChild4" presStyleCnt="0"/>
      <dgm:spPr/>
      <dgm:t>
        <a:bodyPr/>
        <a:lstStyle/>
        <a:p>
          <a:endParaRPr lang="en-US"/>
        </a:p>
      </dgm:t>
    </dgm:pt>
    <dgm:pt modelId="{943D1C57-B409-45FE-B98D-B4AC6AFA6413}" type="pres">
      <dgm:prSet presAssocID="{C2A88BA3-F251-4721-8B89-8D1E04CCA2DB}" presName="hierChild5" presStyleCnt="0"/>
      <dgm:spPr/>
      <dgm:t>
        <a:bodyPr/>
        <a:lstStyle/>
        <a:p>
          <a:endParaRPr lang="en-US"/>
        </a:p>
      </dgm:t>
    </dgm:pt>
    <dgm:pt modelId="{C5BECAEE-09A2-43FF-8664-3ADF321AAABA}" type="pres">
      <dgm:prSet presAssocID="{97AEEE8E-B256-45A1-B5AD-50D0EE996896}" presName="Name64" presStyleLbl="parChTrans1D2" presStyleIdx="1" presStyleCnt="2"/>
      <dgm:spPr/>
      <dgm:t>
        <a:bodyPr/>
        <a:lstStyle/>
        <a:p>
          <a:endParaRPr lang="en-US"/>
        </a:p>
      </dgm:t>
    </dgm:pt>
    <dgm:pt modelId="{AB17E033-1B0A-4D73-B104-CCEFCCA7FFC2}" type="pres">
      <dgm:prSet presAssocID="{9864CE23-0C0F-4B96-9552-57DE9EF0469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3FFCE20D-82D9-4B13-91C7-0791D810BAB8}" type="pres">
      <dgm:prSet presAssocID="{9864CE23-0C0F-4B96-9552-57DE9EF0469B}" presName="rootComposite" presStyleCnt="0"/>
      <dgm:spPr/>
      <dgm:t>
        <a:bodyPr/>
        <a:lstStyle/>
        <a:p>
          <a:endParaRPr lang="en-US"/>
        </a:p>
      </dgm:t>
    </dgm:pt>
    <dgm:pt modelId="{A15714F2-9EB0-4FF3-8CF4-70F46E982D91}" type="pres">
      <dgm:prSet presAssocID="{9864CE23-0C0F-4B96-9552-57DE9EF0469B}" presName="rootText" presStyleLbl="node2" presStyleIdx="1" presStyleCnt="2" custScaleX="113367" custScaleY="1522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E0E383-BDC2-4409-88C6-C33D16E08E4E}" type="pres">
      <dgm:prSet presAssocID="{9864CE23-0C0F-4B96-9552-57DE9EF0469B}" presName="rootConnector" presStyleLbl="node2" presStyleIdx="1" presStyleCnt="2"/>
      <dgm:spPr/>
      <dgm:t>
        <a:bodyPr/>
        <a:lstStyle/>
        <a:p>
          <a:endParaRPr lang="en-US"/>
        </a:p>
      </dgm:t>
    </dgm:pt>
    <dgm:pt modelId="{A4D51ACD-E0A3-494C-BF89-C33BA2484D0F}" type="pres">
      <dgm:prSet presAssocID="{9864CE23-0C0F-4B96-9552-57DE9EF0469B}" presName="hierChild4" presStyleCnt="0"/>
      <dgm:spPr/>
      <dgm:t>
        <a:bodyPr/>
        <a:lstStyle/>
        <a:p>
          <a:endParaRPr lang="en-US"/>
        </a:p>
      </dgm:t>
    </dgm:pt>
    <dgm:pt modelId="{0E17688F-5819-4EE8-897C-B5AA16C24B46}" type="pres">
      <dgm:prSet presAssocID="{9864CE23-0C0F-4B96-9552-57DE9EF0469B}" presName="hierChild5" presStyleCnt="0"/>
      <dgm:spPr/>
      <dgm:t>
        <a:bodyPr/>
        <a:lstStyle/>
        <a:p>
          <a:endParaRPr lang="en-US"/>
        </a:p>
      </dgm:t>
    </dgm:pt>
    <dgm:pt modelId="{DA4C11EA-CBAC-4806-9C3C-021E6EB739A0}" type="pres">
      <dgm:prSet presAssocID="{6967C748-C688-445E-A485-C1B56BDAA372}" presName="hierChild3" presStyleCnt="0"/>
      <dgm:spPr/>
      <dgm:t>
        <a:bodyPr/>
        <a:lstStyle/>
        <a:p>
          <a:endParaRPr lang="en-US"/>
        </a:p>
      </dgm:t>
    </dgm:pt>
  </dgm:ptLst>
  <dgm:cxnLst>
    <dgm:cxn modelId="{A80DCC5A-F530-4A9F-ACB5-3A583EA63799}" srcId="{6967C748-C688-445E-A485-C1B56BDAA372}" destId="{C2A88BA3-F251-4721-8B89-8D1E04CCA2DB}" srcOrd="0" destOrd="0" parTransId="{F2A89BF2-018C-446D-A263-8347B972E797}" sibTransId="{4F2F786E-F56B-42E9-8008-FE9C0FB36BC6}"/>
    <dgm:cxn modelId="{5E8E6B42-EA2F-4C2D-B49A-58A8EE372541}" type="presOf" srcId="{F2A89BF2-018C-446D-A263-8347B972E797}" destId="{F65F15A6-7B75-447E-A439-D45DF2C326D6}" srcOrd="0" destOrd="0" presId="urn:microsoft.com/office/officeart/2009/3/layout/HorizontalOrganizationChart"/>
    <dgm:cxn modelId="{91F62D43-FBF0-4466-BA32-FEA7116A3588}" type="presOf" srcId="{6967C748-C688-445E-A485-C1B56BDAA372}" destId="{98ED200F-9998-4F28-AE56-EFCAF753B574}" srcOrd="0" destOrd="0" presId="urn:microsoft.com/office/officeart/2009/3/layout/HorizontalOrganizationChart"/>
    <dgm:cxn modelId="{4A6EE2E8-CF57-4EBC-BC14-572BECFE05E5}" type="presOf" srcId="{9864CE23-0C0F-4B96-9552-57DE9EF0469B}" destId="{ECE0E383-BDC2-4409-88C6-C33D16E08E4E}" srcOrd="1" destOrd="0" presId="urn:microsoft.com/office/officeart/2009/3/layout/HorizontalOrganizationChart"/>
    <dgm:cxn modelId="{2B893B4B-9D76-4B43-9885-1F1C94E4D63A}" srcId="{6967C748-C688-445E-A485-C1B56BDAA372}" destId="{9864CE23-0C0F-4B96-9552-57DE9EF0469B}" srcOrd="1" destOrd="0" parTransId="{97AEEE8E-B256-45A1-B5AD-50D0EE996896}" sibTransId="{68BEA9CE-A50C-4761-84B8-DC925E693973}"/>
    <dgm:cxn modelId="{A1ADBF9C-D3BF-47C6-A907-5FA8959D1411}" type="presOf" srcId="{C2A88BA3-F251-4721-8B89-8D1E04CCA2DB}" destId="{F46409EB-231A-4A3B-B691-A393E6821950}" srcOrd="0" destOrd="0" presId="urn:microsoft.com/office/officeart/2009/3/layout/HorizontalOrganizationChart"/>
    <dgm:cxn modelId="{9DBA5253-02EB-4D40-AFF7-1FF9A31E6752}" type="presOf" srcId="{9864CE23-0C0F-4B96-9552-57DE9EF0469B}" destId="{A15714F2-9EB0-4FF3-8CF4-70F46E982D91}" srcOrd="0" destOrd="0" presId="urn:microsoft.com/office/officeart/2009/3/layout/HorizontalOrganizationChart"/>
    <dgm:cxn modelId="{EF35A602-0514-463E-9BF8-08624539A791}" srcId="{0161038B-E1EB-4E6E-8C99-BFCDEF65F0DA}" destId="{6967C748-C688-445E-A485-C1B56BDAA372}" srcOrd="0" destOrd="0" parTransId="{3B6E3884-B064-437A-9004-BCCBE043F41B}" sibTransId="{EC0E624F-7E61-43C2-B4E2-4BA3B8EA9FDC}"/>
    <dgm:cxn modelId="{FECE5EE7-696F-4FF3-9947-E2FF7FB2E685}" type="presOf" srcId="{0161038B-E1EB-4E6E-8C99-BFCDEF65F0DA}" destId="{3B0DE89D-72B9-4126-8F47-BB1C1E21C95A}" srcOrd="0" destOrd="0" presId="urn:microsoft.com/office/officeart/2009/3/layout/HorizontalOrganizationChart"/>
    <dgm:cxn modelId="{C4E019BE-FC5D-4EFE-9E1E-F5646EBE267A}" type="presOf" srcId="{6967C748-C688-445E-A485-C1B56BDAA372}" destId="{EA2D514D-EC2A-42BA-A0FF-97E18BF43E23}" srcOrd="1" destOrd="0" presId="urn:microsoft.com/office/officeart/2009/3/layout/HorizontalOrganizationChart"/>
    <dgm:cxn modelId="{5443B198-0B0B-4BF9-839A-263CA8332295}" type="presOf" srcId="{C2A88BA3-F251-4721-8B89-8D1E04CCA2DB}" destId="{E20152E6-989E-4D95-9855-F660A31CB6C8}" srcOrd="1" destOrd="0" presId="urn:microsoft.com/office/officeart/2009/3/layout/HorizontalOrganizationChart"/>
    <dgm:cxn modelId="{3D13A98D-2B54-453D-9AAE-72FEDE17DA59}" type="presOf" srcId="{97AEEE8E-B256-45A1-B5AD-50D0EE996896}" destId="{C5BECAEE-09A2-43FF-8664-3ADF321AAABA}" srcOrd="0" destOrd="0" presId="urn:microsoft.com/office/officeart/2009/3/layout/HorizontalOrganizationChart"/>
    <dgm:cxn modelId="{440CE5E2-4FFD-4BF2-A905-45F0FA301F30}" type="presParOf" srcId="{3B0DE89D-72B9-4126-8F47-BB1C1E21C95A}" destId="{E7618EC4-DDE4-499A-9798-043989B00524}" srcOrd="0" destOrd="0" presId="urn:microsoft.com/office/officeart/2009/3/layout/HorizontalOrganizationChart"/>
    <dgm:cxn modelId="{5A9F0267-72C6-4691-BF9C-0F6E913F679E}" type="presParOf" srcId="{E7618EC4-DDE4-499A-9798-043989B00524}" destId="{A6156AF1-EA90-4353-9008-F1B528903ABB}" srcOrd="0" destOrd="0" presId="urn:microsoft.com/office/officeart/2009/3/layout/HorizontalOrganizationChart"/>
    <dgm:cxn modelId="{837E3FAA-CF70-42CC-AC81-02D0CE40BFCE}" type="presParOf" srcId="{A6156AF1-EA90-4353-9008-F1B528903ABB}" destId="{98ED200F-9998-4F28-AE56-EFCAF753B574}" srcOrd="0" destOrd="0" presId="urn:microsoft.com/office/officeart/2009/3/layout/HorizontalOrganizationChart"/>
    <dgm:cxn modelId="{35E0A587-66CA-43AB-A591-0E56A9BBAED6}" type="presParOf" srcId="{A6156AF1-EA90-4353-9008-F1B528903ABB}" destId="{EA2D514D-EC2A-42BA-A0FF-97E18BF43E23}" srcOrd="1" destOrd="0" presId="urn:microsoft.com/office/officeart/2009/3/layout/HorizontalOrganizationChart"/>
    <dgm:cxn modelId="{612E8AD5-7795-4059-BBD5-601EBDAB2E63}" type="presParOf" srcId="{E7618EC4-DDE4-499A-9798-043989B00524}" destId="{371DB1CB-1463-4924-B736-537EE29F63D4}" srcOrd="1" destOrd="0" presId="urn:microsoft.com/office/officeart/2009/3/layout/HorizontalOrganizationChart"/>
    <dgm:cxn modelId="{0DE6D705-66B5-45B9-8945-8EA0F19C67D0}" type="presParOf" srcId="{371DB1CB-1463-4924-B736-537EE29F63D4}" destId="{F65F15A6-7B75-447E-A439-D45DF2C326D6}" srcOrd="0" destOrd="0" presId="urn:microsoft.com/office/officeart/2009/3/layout/HorizontalOrganizationChart"/>
    <dgm:cxn modelId="{968B0CE2-D801-4F52-956C-E1C3DDC1D969}" type="presParOf" srcId="{371DB1CB-1463-4924-B736-537EE29F63D4}" destId="{522ABC05-53F3-4EB6-AA15-1F4F2FE5A5F2}" srcOrd="1" destOrd="0" presId="urn:microsoft.com/office/officeart/2009/3/layout/HorizontalOrganizationChart"/>
    <dgm:cxn modelId="{70867287-4ADF-44BF-B3F5-3E2614FAC07F}" type="presParOf" srcId="{522ABC05-53F3-4EB6-AA15-1F4F2FE5A5F2}" destId="{8BBC6B78-5259-47FF-9D19-F23C515B9323}" srcOrd="0" destOrd="0" presId="urn:microsoft.com/office/officeart/2009/3/layout/HorizontalOrganizationChart"/>
    <dgm:cxn modelId="{91ED20F5-2EA4-447B-A5C8-DFEE2ABA9F6C}" type="presParOf" srcId="{8BBC6B78-5259-47FF-9D19-F23C515B9323}" destId="{F46409EB-231A-4A3B-B691-A393E6821950}" srcOrd="0" destOrd="0" presId="urn:microsoft.com/office/officeart/2009/3/layout/HorizontalOrganizationChart"/>
    <dgm:cxn modelId="{A49A8729-F320-4F78-B9CF-B4C393F4DB51}" type="presParOf" srcId="{8BBC6B78-5259-47FF-9D19-F23C515B9323}" destId="{E20152E6-989E-4D95-9855-F660A31CB6C8}" srcOrd="1" destOrd="0" presId="urn:microsoft.com/office/officeart/2009/3/layout/HorizontalOrganizationChart"/>
    <dgm:cxn modelId="{929784D4-6B7C-430F-9A1F-617C889D7292}" type="presParOf" srcId="{522ABC05-53F3-4EB6-AA15-1F4F2FE5A5F2}" destId="{446A8917-032A-4A88-82F0-A20ED40B597E}" srcOrd="1" destOrd="0" presId="urn:microsoft.com/office/officeart/2009/3/layout/HorizontalOrganizationChart"/>
    <dgm:cxn modelId="{09679166-10D5-4FA1-87A0-F12FB3415057}" type="presParOf" srcId="{522ABC05-53F3-4EB6-AA15-1F4F2FE5A5F2}" destId="{943D1C57-B409-45FE-B98D-B4AC6AFA6413}" srcOrd="2" destOrd="0" presId="urn:microsoft.com/office/officeart/2009/3/layout/HorizontalOrganizationChart"/>
    <dgm:cxn modelId="{0722B0A1-527A-4BB2-9BEA-7E1D62AFAF40}" type="presParOf" srcId="{371DB1CB-1463-4924-B736-537EE29F63D4}" destId="{C5BECAEE-09A2-43FF-8664-3ADF321AAABA}" srcOrd="2" destOrd="0" presId="urn:microsoft.com/office/officeart/2009/3/layout/HorizontalOrganizationChart"/>
    <dgm:cxn modelId="{D44312C9-AEF0-4244-8481-EF9893E0CF4E}" type="presParOf" srcId="{371DB1CB-1463-4924-B736-537EE29F63D4}" destId="{AB17E033-1B0A-4D73-B104-CCEFCCA7FFC2}" srcOrd="3" destOrd="0" presId="urn:microsoft.com/office/officeart/2009/3/layout/HorizontalOrganizationChart"/>
    <dgm:cxn modelId="{C518CA72-8BC0-4450-989E-562F9722BE14}" type="presParOf" srcId="{AB17E033-1B0A-4D73-B104-CCEFCCA7FFC2}" destId="{3FFCE20D-82D9-4B13-91C7-0791D810BAB8}" srcOrd="0" destOrd="0" presId="urn:microsoft.com/office/officeart/2009/3/layout/HorizontalOrganizationChart"/>
    <dgm:cxn modelId="{A4F4E821-736E-4A47-B9B7-0E9F164D8DBC}" type="presParOf" srcId="{3FFCE20D-82D9-4B13-91C7-0791D810BAB8}" destId="{A15714F2-9EB0-4FF3-8CF4-70F46E982D91}" srcOrd="0" destOrd="0" presId="urn:microsoft.com/office/officeart/2009/3/layout/HorizontalOrganizationChart"/>
    <dgm:cxn modelId="{D0CB6C35-C594-492E-8C6B-8B35EF5D24F7}" type="presParOf" srcId="{3FFCE20D-82D9-4B13-91C7-0791D810BAB8}" destId="{ECE0E383-BDC2-4409-88C6-C33D16E08E4E}" srcOrd="1" destOrd="0" presId="urn:microsoft.com/office/officeart/2009/3/layout/HorizontalOrganizationChart"/>
    <dgm:cxn modelId="{A1C27922-61D3-4A28-B67B-5C8CC7641354}" type="presParOf" srcId="{AB17E033-1B0A-4D73-B104-CCEFCCA7FFC2}" destId="{A4D51ACD-E0A3-494C-BF89-C33BA2484D0F}" srcOrd="1" destOrd="0" presId="urn:microsoft.com/office/officeart/2009/3/layout/HorizontalOrganizationChart"/>
    <dgm:cxn modelId="{C696E499-EDCD-40DE-BB48-699D0DF129D8}" type="presParOf" srcId="{AB17E033-1B0A-4D73-B104-CCEFCCA7FFC2}" destId="{0E17688F-5819-4EE8-897C-B5AA16C24B46}" srcOrd="2" destOrd="0" presId="urn:microsoft.com/office/officeart/2009/3/layout/HorizontalOrganizationChart"/>
    <dgm:cxn modelId="{7805638B-8C94-47D2-8614-EC5FADC311AF}" type="presParOf" srcId="{E7618EC4-DDE4-499A-9798-043989B00524}" destId="{DA4C11EA-CBAC-4806-9C3C-021E6EB739A0}" srcOrd="2" destOrd="0" presId="urn:microsoft.com/office/officeart/2009/3/layout/HorizontalOrganizationChart"/>
  </dgm:cxnLst>
  <dgm:bg/>
  <dgm:whole>
    <a:ln>
      <a:solidFill>
        <a:schemeClr val="bg1">
          <a:lumMod val="65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B4771C55-58A4-4C93-BC00-03A5FA9FDC13}" type="doc">
      <dgm:prSet loTypeId="urn:microsoft.com/office/officeart/2008/layout/AlternatingPictureBlocks" loCatId="picture" qsTypeId="urn:microsoft.com/office/officeart/2005/8/quickstyle/simple1" qsCatId="simple" csTypeId="urn:microsoft.com/office/officeart/2005/8/colors/accent1_2" csCatId="accent1" phldr="1"/>
      <dgm:spPr/>
    </dgm:pt>
    <dgm:pt modelId="{7C5C2319-335F-422E-93CD-69878823B108}" type="pres">
      <dgm:prSet presAssocID="{B4771C55-58A4-4C93-BC00-03A5FA9FDC13}" presName="linearFlow" presStyleCnt="0">
        <dgm:presLayoutVars>
          <dgm:dir/>
          <dgm:resizeHandles val="exact"/>
        </dgm:presLayoutVars>
      </dgm:prSet>
      <dgm:spPr/>
    </dgm:pt>
  </dgm:ptLst>
  <dgm:cxnLst>
    <dgm:cxn modelId="{70784AFC-3FC6-423E-8837-D667FBF0C81B}" type="presOf" srcId="{B4771C55-58A4-4C93-BC00-03A5FA9FDC13}" destId="{7C5C2319-335F-422E-93CD-69878823B108}" srcOrd="0" destOrd="0" presId="urn:microsoft.com/office/officeart/2008/layout/AlternatingPictureBlock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AF4962-B953-456F-B349-82B9662A3A3E}" type="doc">
      <dgm:prSet loTypeId="urn:microsoft.com/office/officeart/2005/8/layout/list1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291A0BB-FB7B-46E3-9978-077039D2395F}">
      <dgm:prSet phldrT="[Текст]" custT="1"/>
      <dgm:spPr/>
      <dgm:t>
        <a:bodyPr/>
        <a:lstStyle/>
        <a:p>
          <a:pPr algn="ctr"/>
          <a:r>
            <a:rPr lang="az-Latn-AZ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Fövqəladə hallarda, pandemiya və bu kimi  xüsusi vəziyyətlərdə uşaqların təhsilə, sosial və digər xidmətlərə təhlükəsiz çıxışında bərabərliyin təmin edilməsi istiqamətində mexanizmlərin müəyyən olunması barədə </a:t>
          </a:r>
          <a:r>
            <a:rPr lang="az-Latn-A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təkiflər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8E5712-5842-4B2C-B542-5B817BA7AA9D}" type="parTrans" cxnId="{AA17BFA2-D081-412E-85F9-AC14EDE13F5B}">
      <dgm:prSet/>
      <dgm:spPr/>
      <dgm:t>
        <a:bodyPr/>
        <a:lstStyle/>
        <a:p>
          <a:endParaRPr lang="en-US" sz="1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EBB7CB-6653-4B5C-B8E0-7C5AE7CF848A}" type="sibTrans" cxnId="{AA17BFA2-D081-412E-85F9-AC14EDE13F5B}">
      <dgm:prSet/>
      <dgm:spPr/>
      <dgm:t>
        <a:bodyPr/>
        <a:lstStyle/>
        <a:p>
          <a:endParaRPr lang="en-US" sz="1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0FAD18-850D-4C8E-9C79-F463171844FD}">
      <dgm:prSet phldrT="[Текст]" custT="1"/>
      <dgm:spPr/>
      <dgm:t>
        <a:bodyPr/>
        <a:lstStyle/>
        <a:p>
          <a:pPr algn="ctr"/>
          <a:r>
            <a:rPr lang="az-Latn-A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Çətin həyat şəraitində olan uşaqların aşkarlanması və onlara münasibətdə sosial müdafiə tədbirlərinin həyata keçirilməsi üzrə işlək mexanizm yaradılması istiqamətində normativ hüquqi aktların  təkmilləşdirilməsi barədə təkliflər 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E08988-8209-44C1-8B97-A95294EDEB33}" type="parTrans" cxnId="{4F4D80C4-FECE-48A2-AA01-BF8492977E4C}">
      <dgm:prSet/>
      <dgm:spPr/>
      <dgm:t>
        <a:bodyPr/>
        <a:lstStyle/>
        <a:p>
          <a:endParaRPr lang="en-US" sz="1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B81243-EE6A-4BE8-A5B7-A922CBE976A3}" type="sibTrans" cxnId="{4F4D80C4-FECE-48A2-AA01-BF8492977E4C}">
      <dgm:prSet/>
      <dgm:spPr/>
      <dgm:t>
        <a:bodyPr/>
        <a:lstStyle/>
        <a:p>
          <a:endParaRPr lang="en-US" sz="1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9D4F59-1150-4035-83AE-663F51E1C614}">
      <dgm:prSet phldrT="[Текст]" custT="1"/>
      <dgm:spPr/>
      <dgm:t>
        <a:bodyPr/>
        <a:lstStyle/>
        <a:p>
          <a:pPr algn="ctr"/>
          <a:r>
            <a:rPr lang="az-Latn-A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Yetkinlik yaşına çatmayanların işləri və hüquqlarının müdafiəsi üzrə komissiyanın və yerli icra hakimiyyətlərinin qəyyumluq və himayə orqanlarının fəaliyyətinin səmərəliliyinin artırılması ilə bağlı normativ hüquqi bazanın təkmilləşdirilməsinə dair təkliflər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F0EADE-015C-4E32-ACF8-0200F047D090}" type="parTrans" cxnId="{0C4E9BCE-2E74-4FDD-84AC-CCFFB536DCA2}">
      <dgm:prSet/>
      <dgm:spPr/>
      <dgm:t>
        <a:bodyPr/>
        <a:lstStyle/>
        <a:p>
          <a:endParaRPr lang="en-US" sz="1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AB235F-BFAB-4FA7-A4B4-E7BFECD89312}" type="sibTrans" cxnId="{0C4E9BCE-2E74-4FDD-84AC-CCFFB536DCA2}">
      <dgm:prSet/>
      <dgm:spPr/>
      <dgm:t>
        <a:bodyPr/>
        <a:lstStyle/>
        <a:p>
          <a:endParaRPr lang="en-US" sz="1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8A4F53-FFDE-4774-A7A6-C3B949F9828C}" type="pres">
      <dgm:prSet presAssocID="{14AF4962-B953-456F-B349-82B9662A3A3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63AD463-DB4F-462E-B24C-F984B6137253}" type="pres">
      <dgm:prSet presAssocID="{F291A0BB-FB7B-46E3-9978-077039D2395F}" presName="parentLin" presStyleCnt="0"/>
      <dgm:spPr/>
      <dgm:t>
        <a:bodyPr/>
        <a:lstStyle/>
        <a:p>
          <a:endParaRPr lang="en-US"/>
        </a:p>
      </dgm:t>
    </dgm:pt>
    <dgm:pt modelId="{58C02067-65DE-46F8-B9E8-C197F7DED696}" type="pres">
      <dgm:prSet presAssocID="{F291A0BB-FB7B-46E3-9978-077039D2395F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48531AC-1822-48F1-94D9-350F7738785E}" type="pres">
      <dgm:prSet presAssocID="{F291A0BB-FB7B-46E3-9978-077039D2395F}" presName="parentText" presStyleLbl="node1" presStyleIdx="0" presStyleCnt="3" custScaleX="13025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012F09-BD67-4980-97B3-1162761CDAAC}" type="pres">
      <dgm:prSet presAssocID="{F291A0BB-FB7B-46E3-9978-077039D2395F}" presName="negativeSpace" presStyleCnt="0"/>
      <dgm:spPr/>
      <dgm:t>
        <a:bodyPr/>
        <a:lstStyle/>
        <a:p>
          <a:endParaRPr lang="en-US"/>
        </a:p>
      </dgm:t>
    </dgm:pt>
    <dgm:pt modelId="{C3CCF6BC-8FC4-4B24-AEBD-171A067650EC}" type="pres">
      <dgm:prSet presAssocID="{F291A0BB-FB7B-46E3-9978-077039D2395F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00D8E6-82EE-44BC-89EF-F3DD8C47095B}" type="pres">
      <dgm:prSet presAssocID="{4EEBB7CB-6653-4B5C-B8E0-7C5AE7CF848A}" presName="spaceBetweenRectangles" presStyleCnt="0"/>
      <dgm:spPr/>
      <dgm:t>
        <a:bodyPr/>
        <a:lstStyle/>
        <a:p>
          <a:endParaRPr lang="en-US"/>
        </a:p>
      </dgm:t>
    </dgm:pt>
    <dgm:pt modelId="{A3B54FF8-1890-45DF-B9F0-35300361FF9F}" type="pres">
      <dgm:prSet presAssocID="{5C0FAD18-850D-4C8E-9C79-F463171844FD}" presName="parentLin" presStyleCnt="0"/>
      <dgm:spPr/>
      <dgm:t>
        <a:bodyPr/>
        <a:lstStyle/>
        <a:p>
          <a:endParaRPr lang="en-US"/>
        </a:p>
      </dgm:t>
    </dgm:pt>
    <dgm:pt modelId="{657E5586-ECB1-47FC-877D-A05145C34092}" type="pres">
      <dgm:prSet presAssocID="{5C0FAD18-850D-4C8E-9C79-F463171844F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760C3D5-D9DA-4E75-B325-F5FA5930B206}" type="pres">
      <dgm:prSet presAssocID="{5C0FAD18-850D-4C8E-9C79-F463171844FD}" presName="parentText" presStyleLbl="node1" presStyleIdx="1" presStyleCnt="3" custScaleX="13339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C20CDA-FC1B-47C1-9DC9-5F97919333DA}" type="pres">
      <dgm:prSet presAssocID="{5C0FAD18-850D-4C8E-9C79-F463171844FD}" presName="negativeSpace" presStyleCnt="0"/>
      <dgm:spPr/>
      <dgm:t>
        <a:bodyPr/>
        <a:lstStyle/>
        <a:p>
          <a:endParaRPr lang="en-US"/>
        </a:p>
      </dgm:t>
    </dgm:pt>
    <dgm:pt modelId="{66A4D93D-2BF7-4C0B-AB5D-C0A628705BAE}" type="pres">
      <dgm:prSet presAssocID="{5C0FAD18-850D-4C8E-9C79-F463171844F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6A8B9A-8CA9-4D77-A917-A891F4B4CA25}" type="pres">
      <dgm:prSet presAssocID="{B5B81243-EE6A-4BE8-A5B7-A922CBE976A3}" presName="spaceBetweenRectangles" presStyleCnt="0"/>
      <dgm:spPr/>
      <dgm:t>
        <a:bodyPr/>
        <a:lstStyle/>
        <a:p>
          <a:endParaRPr lang="en-US"/>
        </a:p>
      </dgm:t>
    </dgm:pt>
    <dgm:pt modelId="{4567619B-D52F-42E4-9273-3A78AB1F4C29}" type="pres">
      <dgm:prSet presAssocID="{3A9D4F59-1150-4035-83AE-663F51E1C614}" presName="parentLin" presStyleCnt="0"/>
      <dgm:spPr/>
      <dgm:t>
        <a:bodyPr/>
        <a:lstStyle/>
        <a:p>
          <a:endParaRPr lang="en-US"/>
        </a:p>
      </dgm:t>
    </dgm:pt>
    <dgm:pt modelId="{C58A2BBD-1689-4843-B0B8-5149654BDC4C}" type="pres">
      <dgm:prSet presAssocID="{3A9D4F59-1150-4035-83AE-663F51E1C614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958D0C51-5924-446C-A36A-39CFA7549848}" type="pres">
      <dgm:prSet presAssocID="{3A9D4F59-1150-4035-83AE-663F51E1C614}" presName="parentText" presStyleLbl="node1" presStyleIdx="2" presStyleCnt="3" custScaleX="13174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5AF5AE-1659-48C8-9664-6080906C674E}" type="pres">
      <dgm:prSet presAssocID="{3A9D4F59-1150-4035-83AE-663F51E1C614}" presName="negativeSpace" presStyleCnt="0"/>
      <dgm:spPr/>
      <dgm:t>
        <a:bodyPr/>
        <a:lstStyle/>
        <a:p>
          <a:endParaRPr lang="en-US"/>
        </a:p>
      </dgm:t>
    </dgm:pt>
    <dgm:pt modelId="{2FBB42AF-84E8-4F9D-8F50-E8CBAB7CD14B}" type="pres">
      <dgm:prSet presAssocID="{3A9D4F59-1150-4035-83AE-663F51E1C614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C9EBCA-9132-4842-94FA-DCAE9732669A}" type="presOf" srcId="{F291A0BB-FB7B-46E3-9978-077039D2395F}" destId="{58C02067-65DE-46F8-B9E8-C197F7DED696}" srcOrd="0" destOrd="0" presId="urn:microsoft.com/office/officeart/2005/8/layout/list1"/>
    <dgm:cxn modelId="{4F4D80C4-FECE-48A2-AA01-BF8492977E4C}" srcId="{14AF4962-B953-456F-B349-82B9662A3A3E}" destId="{5C0FAD18-850D-4C8E-9C79-F463171844FD}" srcOrd="1" destOrd="0" parTransId="{2CE08988-8209-44C1-8B97-A95294EDEB33}" sibTransId="{B5B81243-EE6A-4BE8-A5B7-A922CBE976A3}"/>
    <dgm:cxn modelId="{17FD8789-2692-44CF-A9D4-F80F06F15E60}" type="presOf" srcId="{5C0FAD18-850D-4C8E-9C79-F463171844FD}" destId="{657E5586-ECB1-47FC-877D-A05145C34092}" srcOrd="0" destOrd="0" presId="urn:microsoft.com/office/officeart/2005/8/layout/list1"/>
    <dgm:cxn modelId="{FCCF4DEA-3174-4C24-9F37-FF1965747194}" type="presOf" srcId="{F291A0BB-FB7B-46E3-9978-077039D2395F}" destId="{948531AC-1822-48F1-94D9-350F7738785E}" srcOrd="1" destOrd="0" presId="urn:microsoft.com/office/officeart/2005/8/layout/list1"/>
    <dgm:cxn modelId="{32B5B48A-8B6A-4B2B-A77F-C00B178E2357}" type="presOf" srcId="{14AF4962-B953-456F-B349-82B9662A3A3E}" destId="{B68A4F53-FFDE-4774-A7A6-C3B949F9828C}" srcOrd="0" destOrd="0" presId="urn:microsoft.com/office/officeart/2005/8/layout/list1"/>
    <dgm:cxn modelId="{AA17BFA2-D081-412E-85F9-AC14EDE13F5B}" srcId="{14AF4962-B953-456F-B349-82B9662A3A3E}" destId="{F291A0BB-FB7B-46E3-9978-077039D2395F}" srcOrd="0" destOrd="0" parTransId="{D98E5712-5842-4B2C-B542-5B817BA7AA9D}" sibTransId="{4EEBB7CB-6653-4B5C-B8E0-7C5AE7CF848A}"/>
    <dgm:cxn modelId="{19A40DBD-7E18-4EEC-8ECF-EADAB1FF1E43}" type="presOf" srcId="{3A9D4F59-1150-4035-83AE-663F51E1C614}" destId="{958D0C51-5924-446C-A36A-39CFA7549848}" srcOrd="1" destOrd="0" presId="urn:microsoft.com/office/officeart/2005/8/layout/list1"/>
    <dgm:cxn modelId="{667FA25E-F9AB-43D8-A16B-1894AA8F4FDB}" type="presOf" srcId="{5C0FAD18-850D-4C8E-9C79-F463171844FD}" destId="{1760C3D5-D9DA-4E75-B325-F5FA5930B206}" srcOrd="1" destOrd="0" presId="urn:microsoft.com/office/officeart/2005/8/layout/list1"/>
    <dgm:cxn modelId="{8082889C-EFAD-4ECD-B6B9-F0A7779D9A16}" type="presOf" srcId="{3A9D4F59-1150-4035-83AE-663F51E1C614}" destId="{C58A2BBD-1689-4843-B0B8-5149654BDC4C}" srcOrd="0" destOrd="0" presId="urn:microsoft.com/office/officeart/2005/8/layout/list1"/>
    <dgm:cxn modelId="{0C4E9BCE-2E74-4FDD-84AC-CCFFB536DCA2}" srcId="{14AF4962-B953-456F-B349-82B9662A3A3E}" destId="{3A9D4F59-1150-4035-83AE-663F51E1C614}" srcOrd="2" destOrd="0" parTransId="{EEF0EADE-015C-4E32-ACF8-0200F047D090}" sibTransId="{0AAB235F-BFAB-4FA7-A4B4-E7BFECD89312}"/>
    <dgm:cxn modelId="{942BAB86-D00D-4323-A523-2C51706D9797}" type="presParOf" srcId="{B68A4F53-FFDE-4774-A7A6-C3B949F9828C}" destId="{463AD463-DB4F-462E-B24C-F984B6137253}" srcOrd="0" destOrd="0" presId="urn:microsoft.com/office/officeart/2005/8/layout/list1"/>
    <dgm:cxn modelId="{A9B73B77-0929-4114-AB80-28F5633EAA38}" type="presParOf" srcId="{463AD463-DB4F-462E-B24C-F984B6137253}" destId="{58C02067-65DE-46F8-B9E8-C197F7DED696}" srcOrd="0" destOrd="0" presId="urn:microsoft.com/office/officeart/2005/8/layout/list1"/>
    <dgm:cxn modelId="{D8914799-12FF-4C19-90D4-52405ABAD4F2}" type="presParOf" srcId="{463AD463-DB4F-462E-B24C-F984B6137253}" destId="{948531AC-1822-48F1-94D9-350F7738785E}" srcOrd="1" destOrd="0" presId="urn:microsoft.com/office/officeart/2005/8/layout/list1"/>
    <dgm:cxn modelId="{03D48F4D-8052-4AF4-8F79-F8A1CFDD29A9}" type="presParOf" srcId="{B68A4F53-FFDE-4774-A7A6-C3B949F9828C}" destId="{59012F09-BD67-4980-97B3-1162761CDAAC}" srcOrd="1" destOrd="0" presId="urn:microsoft.com/office/officeart/2005/8/layout/list1"/>
    <dgm:cxn modelId="{FB05AF8C-A6B8-4A90-9995-1F6764352E85}" type="presParOf" srcId="{B68A4F53-FFDE-4774-A7A6-C3B949F9828C}" destId="{C3CCF6BC-8FC4-4B24-AEBD-171A067650EC}" srcOrd="2" destOrd="0" presId="urn:microsoft.com/office/officeart/2005/8/layout/list1"/>
    <dgm:cxn modelId="{4FD02C0D-76BE-437D-B358-354715E8A9DA}" type="presParOf" srcId="{B68A4F53-FFDE-4774-A7A6-C3B949F9828C}" destId="{A200D8E6-82EE-44BC-89EF-F3DD8C47095B}" srcOrd="3" destOrd="0" presId="urn:microsoft.com/office/officeart/2005/8/layout/list1"/>
    <dgm:cxn modelId="{54525727-734D-4D66-B998-D30FF6C61E9C}" type="presParOf" srcId="{B68A4F53-FFDE-4774-A7A6-C3B949F9828C}" destId="{A3B54FF8-1890-45DF-B9F0-35300361FF9F}" srcOrd="4" destOrd="0" presId="urn:microsoft.com/office/officeart/2005/8/layout/list1"/>
    <dgm:cxn modelId="{60D8C114-02B5-4C09-8839-222B8486817F}" type="presParOf" srcId="{A3B54FF8-1890-45DF-B9F0-35300361FF9F}" destId="{657E5586-ECB1-47FC-877D-A05145C34092}" srcOrd="0" destOrd="0" presId="urn:microsoft.com/office/officeart/2005/8/layout/list1"/>
    <dgm:cxn modelId="{10D0B77B-BF85-4ACA-AF63-EDA2511E8247}" type="presParOf" srcId="{A3B54FF8-1890-45DF-B9F0-35300361FF9F}" destId="{1760C3D5-D9DA-4E75-B325-F5FA5930B206}" srcOrd="1" destOrd="0" presId="urn:microsoft.com/office/officeart/2005/8/layout/list1"/>
    <dgm:cxn modelId="{209B863F-8F32-41A5-B722-EAAB1815311C}" type="presParOf" srcId="{B68A4F53-FFDE-4774-A7A6-C3B949F9828C}" destId="{8FC20CDA-FC1B-47C1-9DC9-5F97919333DA}" srcOrd="5" destOrd="0" presId="urn:microsoft.com/office/officeart/2005/8/layout/list1"/>
    <dgm:cxn modelId="{73BB2C2F-5093-44DB-94C0-8299D6DBD7B4}" type="presParOf" srcId="{B68A4F53-FFDE-4774-A7A6-C3B949F9828C}" destId="{66A4D93D-2BF7-4C0B-AB5D-C0A628705BAE}" srcOrd="6" destOrd="0" presId="urn:microsoft.com/office/officeart/2005/8/layout/list1"/>
    <dgm:cxn modelId="{83892880-3D53-4F2A-A12B-E135AA9E344E}" type="presParOf" srcId="{B68A4F53-FFDE-4774-A7A6-C3B949F9828C}" destId="{646A8B9A-8CA9-4D77-A917-A891F4B4CA25}" srcOrd="7" destOrd="0" presId="urn:microsoft.com/office/officeart/2005/8/layout/list1"/>
    <dgm:cxn modelId="{69B656E7-2312-49BC-8895-AD3C6278A6F1}" type="presParOf" srcId="{B68A4F53-FFDE-4774-A7A6-C3B949F9828C}" destId="{4567619B-D52F-42E4-9273-3A78AB1F4C29}" srcOrd="8" destOrd="0" presId="urn:microsoft.com/office/officeart/2005/8/layout/list1"/>
    <dgm:cxn modelId="{5F971C98-48A5-4078-9EAD-42CAA4378F4C}" type="presParOf" srcId="{4567619B-D52F-42E4-9273-3A78AB1F4C29}" destId="{C58A2BBD-1689-4843-B0B8-5149654BDC4C}" srcOrd="0" destOrd="0" presId="urn:microsoft.com/office/officeart/2005/8/layout/list1"/>
    <dgm:cxn modelId="{4EFAB798-3981-42F8-8F1E-C53B217A11E2}" type="presParOf" srcId="{4567619B-D52F-42E4-9273-3A78AB1F4C29}" destId="{958D0C51-5924-446C-A36A-39CFA7549848}" srcOrd="1" destOrd="0" presId="urn:microsoft.com/office/officeart/2005/8/layout/list1"/>
    <dgm:cxn modelId="{C21DC264-680E-4606-9C4F-1A22D1B8C67A}" type="presParOf" srcId="{B68A4F53-FFDE-4774-A7A6-C3B949F9828C}" destId="{B05AF5AE-1659-48C8-9664-6080906C674E}" srcOrd="9" destOrd="0" presId="urn:microsoft.com/office/officeart/2005/8/layout/list1"/>
    <dgm:cxn modelId="{7ADF6D09-0E27-429B-A7DE-9B3EB230A5FF}" type="presParOf" srcId="{B68A4F53-FFDE-4774-A7A6-C3B949F9828C}" destId="{2FBB42AF-84E8-4F9D-8F50-E8CBAB7CD14B}" srcOrd="10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4BC657C4-A6B8-409C-A1CE-1B42131F01EC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DD5B73-B1F1-49C8-B157-E3392C5FE548}" type="pres">
      <dgm:prSet presAssocID="{4BC657C4-A6B8-409C-A1CE-1B42131F01EC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BE6876C7-324D-405C-B834-D95BDCA63166}" type="presOf" srcId="{4BC657C4-A6B8-409C-A1CE-1B42131F01EC}" destId="{2EDD5B73-B1F1-49C8-B157-E3392C5FE548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2A48E6D8-8BA6-4625-9DB1-A6B7C3E1C059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4B18B7-4A4F-42DF-BCC4-FA9A56072DE0}">
      <dgm:prSet/>
      <dgm:spPr/>
      <dgm:t>
        <a:bodyPr/>
        <a:lstStyle/>
        <a:p>
          <a:endParaRPr lang="en-US"/>
        </a:p>
      </dgm:t>
    </dgm:pt>
    <dgm:pt modelId="{147ACC5D-4C37-4298-809D-E163163015DC}" type="parTrans" cxnId="{228B80FC-0C01-464C-9C5F-17A3762105F2}">
      <dgm:prSet/>
      <dgm:spPr/>
      <dgm:t>
        <a:bodyPr/>
        <a:lstStyle/>
        <a:p>
          <a:endParaRPr lang="en-US"/>
        </a:p>
      </dgm:t>
    </dgm:pt>
    <dgm:pt modelId="{4EB7B8DC-60F8-4305-8F1D-1DF7ADADB5B7}" type="sibTrans" cxnId="{228B80FC-0C01-464C-9C5F-17A3762105F2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/>
        </a:p>
      </dgm:t>
    </dgm:pt>
    <dgm:pt modelId="{0BB639AA-3B35-4BB5-AA8F-E937049CE4A6}">
      <dgm:prSet phldrT="[Text]"/>
      <dgm:spPr/>
      <dgm:t>
        <a:bodyPr/>
        <a:lstStyle/>
        <a:p>
          <a:r>
            <a:rPr lang="az-Latn-AZ" dirty="0" smtClean="0"/>
            <a:t> </a:t>
          </a:r>
          <a:endParaRPr lang="en-US" dirty="0"/>
        </a:p>
      </dgm:t>
    </dgm:pt>
    <dgm:pt modelId="{92EB15CF-8A0E-418F-8967-16D8C9D8A3B0}" type="parTrans" cxnId="{CC0D1DBF-F909-413E-A057-01BA1E69AF69}">
      <dgm:prSet/>
      <dgm:spPr/>
      <dgm:t>
        <a:bodyPr/>
        <a:lstStyle/>
        <a:p>
          <a:endParaRPr lang="en-US"/>
        </a:p>
      </dgm:t>
    </dgm:pt>
    <dgm:pt modelId="{04FBDEDD-9760-47C2-BA7A-46F9949D7050}" type="sibTrans" cxnId="{CC0D1DBF-F909-413E-A057-01BA1E69AF69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en-US"/>
        </a:p>
      </dgm:t>
    </dgm:pt>
    <dgm:pt modelId="{D243E520-C556-4429-9107-DF47465FEF18}">
      <dgm:prSet phldrT="[Text]"/>
      <dgm:spPr/>
      <dgm:t>
        <a:bodyPr/>
        <a:lstStyle/>
        <a:p>
          <a:r>
            <a:rPr lang="az-Latn-AZ" dirty="0" smtClean="0"/>
            <a:t> </a:t>
          </a:r>
          <a:endParaRPr lang="en-US" dirty="0"/>
        </a:p>
      </dgm:t>
    </dgm:pt>
    <dgm:pt modelId="{B9879796-6C49-4FDE-AF7E-A755C96CAC7C}" type="parTrans" cxnId="{0E9AC878-2946-46B9-A4FD-76ECA6655338}">
      <dgm:prSet/>
      <dgm:spPr/>
      <dgm:t>
        <a:bodyPr/>
        <a:lstStyle/>
        <a:p>
          <a:endParaRPr lang="en-US"/>
        </a:p>
      </dgm:t>
    </dgm:pt>
    <dgm:pt modelId="{360643E0-A4CB-40EC-BC2D-B6851B23AE72}" type="sibTrans" cxnId="{0E9AC878-2946-46B9-A4FD-76ECA6655338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en-US"/>
        </a:p>
      </dgm:t>
    </dgm:pt>
    <dgm:pt modelId="{EF671C03-0499-4C99-A2A3-E0D3ACE3F494}">
      <dgm:prSet phldrT="[Text]" custT="1"/>
      <dgm:spPr/>
      <dgm:t>
        <a:bodyPr/>
        <a:lstStyle/>
        <a:p>
          <a:pPr algn="ctr"/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51744B-D663-4B32-8CAD-C128B725B62D}" type="sibTrans" cxnId="{6C3AE198-2DF3-4379-9703-8FA8674FA461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  <dgm:t>
        <a:bodyPr/>
        <a:lstStyle/>
        <a:p>
          <a:endParaRPr lang="en-US"/>
        </a:p>
      </dgm:t>
    </dgm:pt>
    <dgm:pt modelId="{1E1A2B5F-9CDB-46A4-9E40-41EF571427AF}" type="parTrans" cxnId="{6C3AE198-2DF3-4379-9703-8FA8674FA461}">
      <dgm:prSet/>
      <dgm:spPr/>
      <dgm:t>
        <a:bodyPr/>
        <a:lstStyle/>
        <a:p>
          <a:endParaRPr lang="en-US"/>
        </a:p>
      </dgm:t>
    </dgm:pt>
    <dgm:pt modelId="{83863F87-6B46-4E84-AAC8-14DBC519E523}" type="pres">
      <dgm:prSet presAssocID="{2A48E6D8-8BA6-4625-9DB1-A6B7C3E1C05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1432A3E-09B0-45A1-BE6F-C6E85E47F195}" type="pres">
      <dgm:prSet presAssocID="{2A48E6D8-8BA6-4625-9DB1-A6B7C3E1C059}" presName="Name1" presStyleCnt="0"/>
      <dgm:spPr/>
    </dgm:pt>
    <dgm:pt modelId="{8FB3813A-C619-44C6-B713-40C487B85385}" type="pres">
      <dgm:prSet presAssocID="{4EB7B8DC-60F8-4305-8F1D-1DF7ADADB5B7}" presName="picture_1" presStyleCnt="0"/>
      <dgm:spPr/>
    </dgm:pt>
    <dgm:pt modelId="{00918617-6189-49B4-806C-8665014DA1B0}" type="pres">
      <dgm:prSet presAssocID="{4EB7B8DC-60F8-4305-8F1D-1DF7ADADB5B7}" presName="pictureRepeatNode" presStyleLbl="alignImgPlace1" presStyleIdx="0" presStyleCnt="4" custAng="0" custScaleX="107807" custScaleY="92554" custLinFactX="15935" custLinFactNeighborX="100000" custLinFactNeighborY="1851"/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33760BC4-504B-45CB-A211-EEAF829EB40C}" type="pres">
      <dgm:prSet presAssocID="{0D4B18B7-4A4F-42DF-BCC4-FA9A56072DE0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D99C63-ED2E-49BB-AB36-D38815F45E39}" type="pres">
      <dgm:prSet presAssocID="{04FBDEDD-9760-47C2-BA7A-46F9949D7050}" presName="picture_2" presStyleCnt="0"/>
      <dgm:spPr/>
    </dgm:pt>
    <dgm:pt modelId="{DCF17DAB-2351-4EBE-937F-A09599B1ABF0}" type="pres">
      <dgm:prSet presAssocID="{04FBDEDD-9760-47C2-BA7A-46F9949D7050}" presName="pictureRepeatNode" presStyleLbl="alignImgPlace1" presStyleIdx="1" presStyleCnt="4" custScaleX="183465" custScaleY="135988" custLinFactX="-200000" custLinFactNeighborX="-275308" custLinFactNeighborY="15152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ECECB763-93EB-4B60-A7D1-8195E62EECCC}" type="pres">
      <dgm:prSet presAssocID="{0BB639AA-3B35-4BB5-AA8F-E937049CE4A6}" presName="line_2" presStyleLbl="parChTrans1D1" presStyleIdx="0" presStyleCnt="3" custFlipVert="1" custSzY="45720" custScaleX="129347"/>
      <dgm:spPr/>
    </dgm:pt>
    <dgm:pt modelId="{CE568793-E2DC-4759-84A0-8B7CF6DA8739}" type="pres">
      <dgm:prSet presAssocID="{0BB639AA-3B35-4BB5-AA8F-E937049CE4A6}" presName="textparent_2" presStyleLbl="node1" presStyleIdx="0" presStyleCnt="0"/>
      <dgm:spPr/>
    </dgm:pt>
    <dgm:pt modelId="{016F9C6D-CEAE-48E3-80C3-270984FB49A2}" type="pres">
      <dgm:prSet presAssocID="{0BB639AA-3B35-4BB5-AA8F-E937049CE4A6}" presName="text_2" presStyleLbl="revTx" presStyleIdx="0" presStyleCnt="3" custFlipHor="1" custScaleX="568521" custScaleY="18978" custLinFactNeighborX="49932" custLinFactNeighborY="248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59150C-14BA-42B5-9DF7-1D4018E145A4}" type="pres">
      <dgm:prSet presAssocID="{F351744B-D663-4B32-8CAD-C128B725B62D}" presName="picture_3" presStyleCnt="0"/>
      <dgm:spPr/>
    </dgm:pt>
    <dgm:pt modelId="{11C1D89F-4736-48D2-98B7-46B41A91D65E}" type="pres">
      <dgm:prSet presAssocID="{F351744B-D663-4B32-8CAD-C128B725B62D}" presName="pictureRepeatNode" presStyleLbl="alignImgPlace1" presStyleIdx="2" presStyleCnt="4" custScaleX="195265" custScaleY="152801" custLinFactX="-100000" custLinFactNeighborX="-179263" custLinFactNeighborY="12113"/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726DF213-A15D-4099-88FF-6E1C66ED8229}" type="pres">
      <dgm:prSet presAssocID="{EF671C03-0499-4C99-A2A3-E0D3ACE3F494}" presName="line_3" presStyleLbl="parChTrans1D1" presStyleIdx="1" presStyleCnt="3"/>
      <dgm:spPr/>
    </dgm:pt>
    <dgm:pt modelId="{DE738DD7-6F16-4CA8-9357-32B6F7528463}" type="pres">
      <dgm:prSet presAssocID="{EF671C03-0499-4C99-A2A3-E0D3ACE3F494}" presName="textparent_3" presStyleLbl="node1" presStyleIdx="0" presStyleCnt="0"/>
      <dgm:spPr/>
    </dgm:pt>
    <dgm:pt modelId="{50A9452B-5380-479C-8105-DE9EDAE0EBBF}" type="pres">
      <dgm:prSet presAssocID="{EF671C03-0499-4C99-A2A3-E0D3ACE3F494}" presName="text_3" presStyleLbl="revTx" presStyleIdx="1" presStyleCnt="3" custScaleX="397596" custScaleY="1671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D322A8-FDCE-4C0D-B9A7-3138C4257AF9}" type="pres">
      <dgm:prSet presAssocID="{360643E0-A4CB-40EC-BC2D-B6851B23AE72}" presName="picture_4" presStyleCnt="0"/>
      <dgm:spPr/>
    </dgm:pt>
    <dgm:pt modelId="{3627AD2C-5CFF-481A-B642-9410B4CF9A59}" type="pres">
      <dgm:prSet presAssocID="{360643E0-A4CB-40EC-BC2D-B6851B23AE72}" presName="pictureRepeatNode" presStyleLbl="alignImgPlace1" presStyleIdx="3" presStyleCnt="4" custScaleX="184680" custScaleY="159585" custLinFactX="-200000" custLinFactNeighborX="-298937" custLinFactNeighborY="3885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FE7AE52E-5C7C-4899-99B2-742526EFBE34}" type="pres">
      <dgm:prSet presAssocID="{D243E520-C556-4429-9107-DF47465FEF18}" presName="line_4" presStyleLbl="parChTrans1D1" presStyleIdx="2" presStyleCnt="3" custFlipVert="1" custSzY="45720" custScaleX="128744"/>
      <dgm:spPr/>
    </dgm:pt>
    <dgm:pt modelId="{B042A414-0862-4E2D-927B-6D7AEA10FBD9}" type="pres">
      <dgm:prSet presAssocID="{D243E520-C556-4429-9107-DF47465FEF18}" presName="textparent_4" presStyleLbl="node1" presStyleIdx="0" presStyleCnt="0"/>
      <dgm:spPr/>
    </dgm:pt>
    <dgm:pt modelId="{7578D50A-D908-48ED-B86D-F98828BF956E}" type="pres">
      <dgm:prSet presAssocID="{D243E520-C556-4429-9107-DF47465FEF18}" presName="text_4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B7D0D0-E640-4507-A17B-19424EDBD370}" type="presOf" srcId="{2A48E6D8-8BA6-4625-9DB1-A6B7C3E1C059}" destId="{83863F87-6B46-4E84-AAC8-14DBC519E523}" srcOrd="0" destOrd="0" presId="urn:microsoft.com/office/officeart/2008/layout/CircularPictureCallout"/>
    <dgm:cxn modelId="{0E9AC878-2946-46B9-A4FD-76ECA6655338}" srcId="{2A48E6D8-8BA6-4625-9DB1-A6B7C3E1C059}" destId="{D243E520-C556-4429-9107-DF47465FEF18}" srcOrd="3" destOrd="0" parTransId="{B9879796-6C49-4FDE-AF7E-A755C96CAC7C}" sibTransId="{360643E0-A4CB-40EC-BC2D-B6851B23AE72}"/>
    <dgm:cxn modelId="{220CF4F8-E2EC-422F-9075-9342F6F1F920}" type="presOf" srcId="{0D4B18B7-4A4F-42DF-BCC4-FA9A56072DE0}" destId="{33760BC4-504B-45CB-A211-EEAF829EB40C}" srcOrd="0" destOrd="0" presId="urn:microsoft.com/office/officeart/2008/layout/CircularPictureCallout"/>
    <dgm:cxn modelId="{FACA880D-6EE9-40E9-9A81-0EBE92F94AB2}" type="presOf" srcId="{D243E520-C556-4429-9107-DF47465FEF18}" destId="{7578D50A-D908-48ED-B86D-F98828BF956E}" srcOrd="0" destOrd="0" presId="urn:microsoft.com/office/officeart/2008/layout/CircularPictureCallout"/>
    <dgm:cxn modelId="{CC0D1DBF-F909-413E-A057-01BA1E69AF69}" srcId="{2A48E6D8-8BA6-4625-9DB1-A6B7C3E1C059}" destId="{0BB639AA-3B35-4BB5-AA8F-E937049CE4A6}" srcOrd="1" destOrd="0" parTransId="{92EB15CF-8A0E-418F-8967-16D8C9D8A3B0}" sibTransId="{04FBDEDD-9760-47C2-BA7A-46F9949D7050}"/>
    <dgm:cxn modelId="{6C3AE198-2DF3-4379-9703-8FA8674FA461}" srcId="{2A48E6D8-8BA6-4625-9DB1-A6B7C3E1C059}" destId="{EF671C03-0499-4C99-A2A3-E0D3ACE3F494}" srcOrd="2" destOrd="0" parTransId="{1E1A2B5F-9CDB-46A4-9E40-41EF571427AF}" sibTransId="{F351744B-D663-4B32-8CAD-C128B725B62D}"/>
    <dgm:cxn modelId="{77870F4B-3398-4A97-A23C-CA63F43226EE}" type="presOf" srcId="{04FBDEDD-9760-47C2-BA7A-46F9949D7050}" destId="{DCF17DAB-2351-4EBE-937F-A09599B1ABF0}" srcOrd="0" destOrd="0" presId="urn:microsoft.com/office/officeart/2008/layout/CircularPictureCallout"/>
    <dgm:cxn modelId="{9935AA28-8D2E-4899-8161-7AA2D9EA0E94}" type="presOf" srcId="{4EB7B8DC-60F8-4305-8F1D-1DF7ADADB5B7}" destId="{00918617-6189-49B4-806C-8665014DA1B0}" srcOrd="0" destOrd="0" presId="urn:microsoft.com/office/officeart/2008/layout/CircularPictureCallout"/>
    <dgm:cxn modelId="{3BAA74DA-8AD5-4FE6-A519-FB7FA04E573D}" type="presOf" srcId="{F351744B-D663-4B32-8CAD-C128B725B62D}" destId="{11C1D89F-4736-48D2-98B7-46B41A91D65E}" srcOrd="0" destOrd="0" presId="urn:microsoft.com/office/officeart/2008/layout/CircularPictureCallout"/>
    <dgm:cxn modelId="{228B80FC-0C01-464C-9C5F-17A3762105F2}" srcId="{2A48E6D8-8BA6-4625-9DB1-A6B7C3E1C059}" destId="{0D4B18B7-4A4F-42DF-BCC4-FA9A56072DE0}" srcOrd="0" destOrd="0" parTransId="{147ACC5D-4C37-4298-809D-E163163015DC}" sibTransId="{4EB7B8DC-60F8-4305-8F1D-1DF7ADADB5B7}"/>
    <dgm:cxn modelId="{15F2C6B2-5493-4FA0-920E-C1EE3E3420E7}" type="presOf" srcId="{EF671C03-0499-4C99-A2A3-E0D3ACE3F494}" destId="{50A9452B-5380-479C-8105-DE9EDAE0EBBF}" srcOrd="0" destOrd="0" presId="urn:microsoft.com/office/officeart/2008/layout/CircularPictureCallout"/>
    <dgm:cxn modelId="{FA438455-0827-4101-9EEA-D5ADE6258A5C}" type="presOf" srcId="{360643E0-A4CB-40EC-BC2D-B6851B23AE72}" destId="{3627AD2C-5CFF-481A-B642-9410B4CF9A59}" srcOrd="0" destOrd="0" presId="urn:microsoft.com/office/officeart/2008/layout/CircularPictureCallout"/>
    <dgm:cxn modelId="{FED48DD7-FE4B-478D-9CAD-695B6946E9CA}" type="presOf" srcId="{0BB639AA-3B35-4BB5-AA8F-E937049CE4A6}" destId="{016F9C6D-CEAE-48E3-80C3-270984FB49A2}" srcOrd="0" destOrd="0" presId="urn:microsoft.com/office/officeart/2008/layout/CircularPictureCallout"/>
    <dgm:cxn modelId="{DC889126-782C-4FD7-8BE1-0F1EB707827A}" type="presParOf" srcId="{83863F87-6B46-4E84-AAC8-14DBC519E523}" destId="{41432A3E-09B0-45A1-BE6F-C6E85E47F195}" srcOrd="0" destOrd="0" presId="urn:microsoft.com/office/officeart/2008/layout/CircularPictureCallout"/>
    <dgm:cxn modelId="{ED50FA94-71CE-4AEA-96DA-9FB7C154F61E}" type="presParOf" srcId="{41432A3E-09B0-45A1-BE6F-C6E85E47F195}" destId="{8FB3813A-C619-44C6-B713-40C487B85385}" srcOrd="0" destOrd="0" presId="urn:microsoft.com/office/officeart/2008/layout/CircularPictureCallout"/>
    <dgm:cxn modelId="{4174E360-9E9D-4526-BFF6-45D41A5A1DA9}" type="presParOf" srcId="{8FB3813A-C619-44C6-B713-40C487B85385}" destId="{00918617-6189-49B4-806C-8665014DA1B0}" srcOrd="0" destOrd="0" presId="urn:microsoft.com/office/officeart/2008/layout/CircularPictureCallout"/>
    <dgm:cxn modelId="{2218C368-19F3-47B8-9926-4FA4DA0BDD4E}" type="presParOf" srcId="{41432A3E-09B0-45A1-BE6F-C6E85E47F195}" destId="{33760BC4-504B-45CB-A211-EEAF829EB40C}" srcOrd="1" destOrd="0" presId="urn:microsoft.com/office/officeart/2008/layout/CircularPictureCallout"/>
    <dgm:cxn modelId="{47B40747-61C2-4912-9DE0-04EC8E7DC01B}" type="presParOf" srcId="{41432A3E-09B0-45A1-BE6F-C6E85E47F195}" destId="{88D99C63-ED2E-49BB-AB36-D38815F45E39}" srcOrd="2" destOrd="0" presId="urn:microsoft.com/office/officeart/2008/layout/CircularPictureCallout"/>
    <dgm:cxn modelId="{0371C334-565E-4FC9-8068-4BA92343F7CA}" type="presParOf" srcId="{88D99C63-ED2E-49BB-AB36-D38815F45E39}" destId="{DCF17DAB-2351-4EBE-937F-A09599B1ABF0}" srcOrd="0" destOrd="0" presId="urn:microsoft.com/office/officeart/2008/layout/CircularPictureCallout"/>
    <dgm:cxn modelId="{2836FDF5-4276-4843-86C5-76B425B67A06}" type="presParOf" srcId="{41432A3E-09B0-45A1-BE6F-C6E85E47F195}" destId="{ECECB763-93EB-4B60-A7D1-8195E62EECCC}" srcOrd="3" destOrd="0" presId="urn:microsoft.com/office/officeart/2008/layout/CircularPictureCallout"/>
    <dgm:cxn modelId="{1EBC0ECA-02D2-4866-B21F-9655A03100F9}" type="presParOf" srcId="{41432A3E-09B0-45A1-BE6F-C6E85E47F195}" destId="{CE568793-E2DC-4759-84A0-8B7CF6DA8739}" srcOrd="4" destOrd="0" presId="urn:microsoft.com/office/officeart/2008/layout/CircularPictureCallout"/>
    <dgm:cxn modelId="{CFCA18A9-1D9F-4A8A-B6FD-2184D9A39F43}" type="presParOf" srcId="{CE568793-E2DC-4759-84A0-8B7CF6DA8739}" destId="{016F9C6D-CEAE-48E3-80C3-270984FB49A2}" srcOrd="0" destOrd="0" presId="urn:microsoft.com/office/officeart/2008/layout/CircularPictureCallout"/>
    <dgm:cxn modelId="{46780803-6C34-4ABC-B215-44706C748B17}" type="presParOf" srcId="{41432A3E-09B0-45A1-BE6F-C6E85E47F195}" destId="{9059150C-14BA-42B5-9DF7-1D4018E145A4}" srcOrd="5" destOrd="0" presId="urn:microsoft.com/office/officeart/2008/layout/CircularPictureCallout"/>
    <dgm:cxn modelId="{C972F37B-6DB8-45EC-8AA5-969E255648DF}" type="presParOf" srcId="{9059150C-14BA-42B5-9DF7-1D4018E145A4}" destId="{11C1D89F-4736-48D2-98B7-46B41A91D65E}" srcOrd="0" destOrd="0" presId="urn:microsoft.com/office/officeart/2008/layout/CircularPictureCallout"/>
    <dgm:cxn modelId="{769F0E7D-1581-4783-B743-6ADEB401BE6A}" type="presParOf" srcId="{41432A3E-09B0-45A1-BE6F-C6E85E47F195}" destId="{726DF213-A15D-4099-88FF-6E1C66ED8229}" srcOrd="6" destOrd="0" presId="urn:microsoft.com/office/officeart/2008/layout/CircularPictureCallout"/>
    <dgm:cxn modelId="{FB5501B7-76BC-4CDD-BA8A-E5C9874DB20A}" type="presParOf" srcId="{41432A3E-09B0-45A1-BE6F-C6E85E47F195}" destId="{DE738DD7-6F16-4CA8-9357-32B6F7528463}" srcOrd="7" destOrd="0" presId="urn:microsoft.com/office/officeart/2008/layout/CircularPictureCallout"/>
    <dgm:cxn modelId="{EE44698A-66F4-4FD4-944F-A22DDA0BD631}" type="presParOf" srcId="{DE738DD7-6F16-4CA8-9357-32B6F7528463}" destId="{50A9452B-5380-479C-8105-DE9EDAE0EBBF}" srcOrd="0" destOrd="0" presId="urn:microsoft.com/office/officeart/2008/layout/CircularPictureCallout"/>
    <dgm:cxn modelId="{A3613055-A089-4962-B9A3-EE7BCED86C03}" type="presParOf" srcId="{41432A3E-09B0-45A1-BE6F-C6E85E47F195}" destId="{D5D322A8-FDCE-4C0D-B9A7-3138C4257AF9}" srcOrd="8" destOrd="0" presId="urn:microsoft.com/office/officeart/2008/layout/CircularPictureCallout"/>
    <dgm:cxn modelId="{05021F02-057A-4E45-AD04-AB7CA4760C5D}" type="presParOf" srcId="{D5D322A8-FDCE-4C0D-B9A7-3138C4257AF9}" destId="{3627AD2C-5CFF-481A-B642-9410B4CF9A59}" srcOrd="0" destOrd="0" presId="urn:microsoft.com/office/officeart/2008/layout/CircularPictureCallout"/>
    <dgm:cxn modelId="{14DBA11D-0942-4E3A-9D18-7085EF056934}" type="presParOf" srcId="{41432A3E-09B0-45A1-BE6F-C6E85E47F195}" destId="{FE7AE52E-5C7C-4899-99B2-742526EFBE34}" srcOrd="9" destOrd="0" presId="urn:microsoft.com/office/officeart/2008/layout/CircularPictureCallout"/>
    <dgm:cxn modelId="{FDD643FF-FFE5-4AA5-BB49-E33DA46773EE}" type="presParOf" srcId="{41432A3E-09B0-45A1-BE6F-C6E85E47F195}" destId="{B042A414-0862-4E2D-927B-6D7AEA10FBD9}" srcOrd="10" destOrd="0" presId="urn:microsoft.com/office/officeart/2008/layout/CircularPictureCallout"/>
    <dgm:cxn modelId="{B9799F2E-6D8B-4512-9F6C-C2CE6B4B2F00}" type="presParOf" srcId="{B042A414-0862-4E2D-927B-6D7AEA10FBD9}" destId="{7578D50A-D908-48ED-B86D-F98828BF956E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64C9844D-2E35-4075-BBAB-C613927D1B0F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51294ED-9BC4-4E63-B6B1-B0AE4081F72F}">
      <dgm:prSet phldrT="[Text]" custT="1"/>
      <dgm:spPr/>
      <dgm:t>
        <a:bodyPr/>
        <a:lstStyle/>
        <a:p>
          <a:r>
            <a:rPr lang="en-US" sz="2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n-US" sz="23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Qadınlara</a:t>
          </a:r>
          <a:r>
            <a:rPr lang="en-US" sz="2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qarşı</a:t>
          </a:r>
          <a:r>
            <a:rPr lang="en-US" sz="2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ayrı-seçkiliyin</a:t>
          </a:r>
          <a:r>
            <a:rPr lang="en-US" sz="2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bütün</a:t>
          </a:r>
          <a:r>
            <a:rPr lang="en-US" sz="2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formalarının</a:t>
          </a:r>
          <a:r>
            <a:rPr lang="en-US" sz="2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aradan</a:t>
          </a:r>
          <a:r>
            <a:rPr lang="en-US" sz="2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qaldırılması</a:t>
          </a:r>
          <a:r>
            <a:rPr lang="en-US" sz="2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üzrə</a:t>
          </a:r>
          <a:r>
            <a:rPr lang="az-Latn-AZ" sz="2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BMT-nin </a:t>
          </a:r>
          <a:r>
            <a:rPr lang="en-US" sz="23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Konvensiya”sına</a:t>
          </a:r>
          <a:r>
            <a:rPr lang="en-US" sz="2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dair</a:t>
          </a:r>
          <a:r>
            <a:rPr lang="en-US" sz="2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Azərbaycan</a:t>
          </a:r>
          <a:r>
            <a:rPr lang="en-US" sz="2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Hökumətinin</a:t>
          </a:r>
          <a:r>
            <a:rPr lang="en-US" sz="2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altıncı</a:t>
          </a:r>
          <a:r>
            <a:rPr lang="en-US" sz="2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dövri</a:t>
          </a:r>
          <a:r>
            <a:rPr lang="en-US" sz="2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məruzəsi</a:t>
          </a:r>
          <a:endParaRPr lang="en-US" sz="2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738DF5-7774-4C6C-A233-F2F37ABAAC52}" type="parTrans" cxnId="{660687C6-8AB2-43B1-8793-CAB0577BCBCD}">
      <dgm:prSet/>
      <dgm:spPr/>
      <dgm:t>
        <a:bodyPr/>
        <a:lstStyle/>
        <a:p>
          <a:endParaRPr lang="en-US"/>
        </a:p>
      </dgm:t>
    </dgm:pt>
    <dgm:pt modelId="{632994FB-0E88-465F-BC29-886550537418}" type="sibTrans" cxnId="{660687C6-8AB2-43B1-8793-CAB0577BCBCD}">
      <dgm:prSet/>
      <dgm:spPr/>
      <dgm:t>
        <a:bodyPr/>
        <a:lstStyle/>
        <a:p>
          <a:endParaRPr lang="en-US"/>
        </a:p>
      </dgm:t>
    </dgm:pt>
    <dgm:pt modelId="{C82E8334-148E-4C06-897A-0A3FBBCA3E46}" type="pres">
      <dgm:prSet presAssocID="{64C9844D-2E35-4075-BBAB-C613927D1B0F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7AEBA4F1-33BA-4B9C-93BE-69ABE800D482}" type="pres">
      <dgm:prSet presAssocID="{451294ED-9BC4-4E63-B6B1-B0AE4081F72F}" presName="composite" presStyleCnt="0">
        <dgm:presLayoutVars>
          <dgm:chMax/>
          <dgm:chPref/>
        </dgm:presLayoutVars>
      </dgm:prSet>
      <dgm:spPr/>
    </dgm:pt>
    <dgm:pt modelId="{5FE9A732-C362-4F80-9211-E513D80CDF43}" type="pres">
      <dgm:prSet presAssocID="{451294ED-9BC4-4E63-B6B1-B0AE4081F72F}" presName="Image" presStyleLbl="bgImgPlace1" presStyleIdx="0" presStyleCnt="1" custScaleX="171215" custScaleY="128808" custLinFactX="60672" custLinFactY="42213" custLinFactNeighborX="100000" custLinFactNeighborY="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en-US"/>
        </a:p>
      </dgm:t>
    </dgm:pt>
    <dgm:pt modelId="{F0517B44-982B-4136-ABAD-7B4D77D21441}" type="pres">
      <dgm:prSet presAssocID="{451294ED-9BC4-4E63-B6B1-B0AE4081F72F}" presName="ParentText" presStyleLbl="revTx" presStyleIdx="0" presStyleCnt="1" custScaleX="107814" custScaleY="82640" custLinFactX="-13854" custLinFactNeighborX="-100000" custLinFactNeighborY="-888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C0D22F-395D-4691-801A-90B0F268FC8C}" type="pres">
      <dgm:prSet presAssocID="{451294ED-9BC4-4E63-B6B1-B0AE4081F72F}" presName="tlFrame" presStyleLbl="node1" presStyleIdx="0" presStyleCnt="4" custLinFactX="-200000" custLinFactY="-89798" custLinFactNeighborX="-294741" custLinFactNeighborY="-100000"/>
      <dgm:spPr/>
    </dgm:pt>
    <dgm:pt modelId="{0C2FB415-4432-4514-8A4E-C84694FE29EF}" type="pres">
      <dgm:prSet presAssocID="{451294ED-9BC4-4E63-B6B1-B0AE4081F72F}" presName="trFrame" presStyleLbl="node1" presStyleIdx="1" presStyleCnt="4" custLinFactX="-200000" custLinFactY="-89798" custLinFactNeighborX="-250623" custLinFactNeighborY="-100000"/>
      <dgm:spPr/>
    </dgm:pt>
    <dgm:pt modelId="{8401A227-05A9-4271-82EE-28DD57ACA126}" type="pres">
      <dgm:prSet presAssocID="{451294ED-9BC4-4E63-B6B1-B0AE4081F72F}" presName="blFrame" presStyleLbl="node1" presStyleIdx="2" presStyleCnt="4" custLinFactX="-200000" custLinFactY="-100000" custLinFactNeighborX="-294741" custLinFactNeighborY="-167168"/>
      <dgm:spPr/>
    </dgm:pt>
    <dgm:pt modelId="{E910679E-40B3-4D6A-A6D4-914C2CBCCC2A}" type="pres">
      <dgm:prSet presAssocID="{451294ED-9BC4-4E63-B6B1-B0AE4081F72F}" presName="brFrame" presStyleLbl="node1" presStyleIdx="3" presStyleCnt="4" custLinFactX="-200000" custLinFactY="-100000" custLinFactNeighborX="-250623" custLinFactNeighborY="-167168"/>
      <dgm:spPr/>
    </dgm:pt>
  </dgm:ptLst>
  <dgm:cxnLst>
    <dgm:cxn modelId="{C0BC6F3F-B8C3-4F48-8AE4-81EF97B0D3EB}" type="presOf" srcId="{64C9844D-2E35-4075-BBAB-C613927D1B0F}" destId="{C82E8334-148E-4C06-897A-0A3FBBCA3E46}" srcOrd="0" destOrd="0" presId="urn:microsoft.com/office/officeart/2009/3/layout/FramedTextPicture"/>
    <dgm:cxn modelId="{44A5058B-D827-45CD-9BC1-5A9E5C871C00}" type="presOf" srcId="{451294ED-9BC4-4E63-B6B1-B0AE4081F72F}" destId="{F0517B44-982B-4136-ABAD-7B4D77D21441}" srcOrd="0" destOrd="0" presId="urn:microsoft.com/office/officeart/2009/3/layout/FramedTextPicture"/>
    <dgm:cxn modelId="{660687C6-8AB2-43B1-8793-CAB0577BCBCD}" srcId="{64C9844D-2E35-4075-BBAB-C613927D1B0F}" destId="{451294ED-9BC4-4E63-B6B1-B0AE4081F72F}" srcOrd="0" destOrd="0" parTransId="{12738DF5-7774-4C6C-A233-F2F37ABAAC52}" sibTransId="{632994FB-0E88-465F-BC29-886550537418}"/>
    <dgm:cxn modelId="{98AD57FA-DC2D-476D-809C-C9291517035D}" type="presParOf" srcId="{C82E8334-148E-4C06-897A-0A3FBBCA3E46}" destId="{7AEBA4F1-33BA-4B9C-93BE-69ABE800D482}" srcOrd="0" destOrd="0" presId="urn:microsoft.com/office/officeart/2009/3/layout/FramedTextPicture"/>
    <dgm:cxn modelId="{9F501187-3FF0-432E-AAB8-F4F3EC64205B}" type="presParOf" srcId="{7AEBA4F1-33BA-4B9C-93BE-69ABE800D482}" destId="{5FE9A732-C362-4F80-9211-E513D80CDF43}" srcOrd="0" destOrd="0" presId="urn:microsoft.com/office/officeart/2009/3/layout/FramedTextPicture"/>
    <dgm:cxn modelId="{CB8FD6F7-F2CF-4B31-A6D5-CC854B81174D}" type="presParOf" srcId="{7AEBA4F1-33BA-4B9C-93BE-69ABE800D482}" destId="{F0517B44-982B-4136-ABAD-7B4D77D21441}" srcOrd="1" destOrd="0" presId="urn:microsoft.com/office/officeart/2009/3/layout/FramedTextPicture"/>
    <dgm:cxn modelId="{39F8CCBA-F440-4B1A-8647-0A59D7AC8881}" type="presParOf" srcId="{7AEBA4F1-33BA-4B9C-93BE-69ABE800D482}" destId="{A1C0D22F-395D-4691-801A-90B0F268FC8C}" srcOrd="2" destOrd="0" presId="urn:microsoft.com/office/officeart/2009/3/layout/FramedTextPicture"/>
    <dgm:cxn modelId="{56C1EBC8-CA3A-4AAE-A92F-2F8BC108D666}" type="presParOf" srcId="{7AEBA4F1-33BA-4B9C-93BE-69ABE800D482}" destId="{0C2FB415-4432-4514-8A4E-C84694FE29EF}" srcOrd="3" destOrd="0" presId="urn:microsoft.com/office/officeart/2009/3/layout/FramedTextPicture"/>
    <dgm:cxn modelId="{BBAECBC1-1179-4580-98B6-3DA4DC399CCE}" type="presParOf" srcId="{7AEBA4F1-33BA-4B9C-93BE-69ABE800D482}" destId="{8401A227-05A9-4271-82EE-28DD57ACA126}" srcOrd="4" destOrd="0" presId="urn:microsoft.com/office/officeart/2009/3/layout/FramedTextPicture"/>
    <dgm:cxn modelId="{CA8FFB5A-8316-46FD-B0C4-2E3C61C22475}" type="presParOf" srcId="{7AEBA4F1-33BA-4B9C-93BE-69ABE800D482}" destId="{E910679E-40B3-4D6A-A6D4-914C2CBCCC2A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650EC0-3192-441C-AFD3-C76EAAD9D0BD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79F9C80-8FD6-43C8-B627-896C2EE7AD6A}">
      <dgm:prSet phldrT="[Text]" custT="1"/>
      <dgm:spPr/>
      <dgm:t>
        <a:bodyPr/>
        <a:lstStyle/>
        <a:p>
          <a:r>
            <a:rPr lang="az-Latn-AZ" sz="2700" dirty="0" smtClean="0"/>
            <a:t> </a:t>
          </a:r>
          <a:endParaRPr lang="en-US" sz="2700" dirty="0"/>
        </a:p>
      </dgm:t>
    </dgm:pt>
    <dgm:pt modelId="{87AAF10F-1899-48AE-82FB-0F56EEAEFA95}" type="parTrans" cxnId="{5E263DC1-FDEE-4DA4-BC2B-ACA2F7F8DCB6}">
      <dgm:prSet/>
      <dgm:spPr/>
      <dgm:t>
        <a:bodyPr/>
        <a:lstStyle/>
        <a:p>
          <a:endParaRPr lang="en-US"/>
        </a:p>
      </dgm:t>
    </dgm:pt>
    <dgm:pt modelId="{E7D53C02-6FF0-449B-8CE1-EF98D27B00F1}" type="sibTrans" cxnId="{5E263DC1-FDEE-4DA4-BC2B-ACA2F7F8DCB6}">
      <dgm:prSet/>
      <dgm:spPr/>
      <dgm:t>
        <a:bodyPr/>
        <a:lstStyle/>
        <a:p>
          <a:endParaRPr lang="en-US"/>
        </a:p>
      </dgm:t>
    </dgm:pt>
    <dgm:pt modelId="{783B9DA9-26C2-4AB1-87FA-5A79D4C531EC}">
      <dgm:prSet phldrT="[Text]" custT="1"/>
      <dgm:spPr/>
      <dgm:t>
        <a:bodyPr/>
        <a:lstStyle/>
        <a:p>
          <a:pPr algn="ctr"/>
          <a:r>
            <a:rPr lang="az-Latn-AZ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“2022-2026-cı illər üçün İİV/QİCS-lə mübarizə üzrə Dövlət Proqramı”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763C1D-74C6-49F1-AD61-0E3D4E7ECA95}" type="parTrans" cxnId="{754904A5-F828-4784-9ADF-2326B3C09C03}">
      <dgm:prSet/>
      <dgm:spPr/>
      <dgm:t>
        <a:bodyPr/>
        <a:lstStyle/>
        <a:p>
          <a:endParaRPr lang="en-US"/>
        </a:p>
      </dgm:t>
    </dgm:pt>
    <dgm:pt modelId="{624F1D4C-0BE3-497D-872E-133767A76E62}" type="sibTrans" cxnId="{754904A5-F828-4784-9ADF-2326B3C09C03}">
      <dgm:prSet/>
      <dgm:spPr/>
      <dgm:t>
        <a:bodyPr/>
        <a:lstStyle/>
        <a:p>
          <a:endParaRPr lang="en-US"/>
        </a:p>
      </dgm:t>
    </dgm:pt>
    <dgm:pt modelId="{12D00B43-80BE-46DB-AE49-37B4E4A8B381}">
      <dgm:prSet phldrT="[Text]" custT="1"/>
      <dgm:spPr/>
      <dgm:t>
        <a:bodyPr/>
        <a:lstStyle/>
        <a:p>
          <a:r>
            <a:rPr lang="az-Latn-AZ" sz="2700" dirty="0" smtClean="0"/>
            <a:t> </a:t>
          </a:r>
          <a:endParaRPr lang="en-US" sz="2700" dirty="0"/>
        </a:p>
      </dgm:t>
    </dgm:pt>
    <dgm:pt modelId="{3313D886-8C6D-4203-88B2-5316049BEF97}" type="parTrans" cxnId="{23687B8E-27DC-46C2-B12F-2B872E86B6DE}">
      <dgm:prSet/>
      <dgm:spPr/>
      <dgm:t>
        <a:bodyPr/>
        <a:lstStyle/>
        <a:p>
          <a:endParaRPr lang="en-US"/>
        </a:p>
      </dgm:t>
    </dgm:pt>
    <dgm:pt modelId="{A8FA9574-C1B2-4EE6-8C73-73AE065BDA82}" type="sibTrans" cxnId="{23687B8E-27DC-46C2-B12F-2B872E86B6DE}">
      <dgm:prSet/>
      <dgm:spPr/>
      <dgm:t>
        <a:bodyPr/>
        <a:lstStyle/>
        <a:p>
          <a:endParaRPr lang="en-US"/>
        </a:p>
      </dgm:t>
    </dgm:pt>
    <dgm:pt modelId="{CD0EE2D5-2AA2-410B-9888-556AC814B4D4}">
      <dgm:prSet phldrT="[Text]" custT="1"/>
      <dgm:spPr/>
      <dgm:t>
        <a:bodyPr/>
        <a:lstStyle/>
        <a:p>
          <a:pPr algn="ctr"/>
          <a:r>
            <a:rPr lang="az-Latn-AZ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“İnformasiya, informasiyalaşdırma və informasiyanın mühafizəsi haqqında” Azərbaycan Respublikasının Qanununda dəyişiklik edilməsi barədə Azərbaycan Respublikası Qanunu;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0E6BB9-6AA4-4B0C-9183-F63A6589BCAA}" type="parTrans" cxnId="{DFA64425-1358-428D-A6DA-4663DCCAA6D7}">
      <dgm:prSet/>
      <dgm:spPr/>
      <dgm:t>
        <a:bodyPr/>
        <a:lstStyle/>
        <a:p>
          <a:endParaRPr lang="en-US"/>
        </a:p>
      </dgm:t>
    </dgm:pt>
    <dgm:pt modelId="{FFCB5AD5-6211-49EF-96B9-DDC0C2AC0904}" type="sibTrans" cxnId="{DFA64425-1358-428D-A6DA-4663DCCAA6D7}">
      <dgm:prSet/>
      <dgm:spPr/>
      <dgm:t>
        <a:bodyPr/>
        <a:lstStyle/>
        <a:p>
          <a:endParaRPr lang="en-US"/>
        </a:p>
      </dgm:t>
    </dgm:pt>
    <dgm:pt modelId="{BA72D27F-A647-4277-BECF-FDFC052EC970}">
      <dgm:prSet phldrT="[Text]" custT="1"/>
      <dgm:spPr/>
      <dgm:t>
        <a:bodyPr/>
        <a:lstStyle/>
        <a:p>
          <a:r>
            <a:rPr lang="az-Latn-AZ" sz="2700" dirty="0" smtClean="0"/>
            <a:t> </a:t>
          </a:r>
          <a:endParaRPr lang="en-US" sz="2700" dirty="0"/>
        </a:p>
      </dgm:t>
    </dgm:pt>
    <dgm:pt modelId="{54FD35D5-4E59-4FFD-9F18-9A100FFD7C59}" type="parTrans" cxnId="{5A16B1DC-12FA-48D6-A3C1-11C08A96AA86}">
      <dgm:prSet/>
      <dgm:spPr/>
      <dgm:t>
        <a:bodyPr/>
        <a:lstStyle/>
        <a:p>
          <a:endParaRPr lang="en-US"/>
        </a:p>
      </dgm:t>
    </dgm:pt>
    <dgm:pt modelId="{1A1B42F6-4EFD-444B-8507-52F6AE18E483}" type="sibTrans" cxnId="{5A16B1DC-12FA-48D6-A3C1-11C08A96AA86}">
      <dgm:prSet/>
      <dgm:spPr/>
      <dgm:t>
        <a:bodyPr/>
        <a:lstStyle/>
        <a:p>
          <a:endParaRPr lang="en-US"/>
        </a:p>
      </dgm:t>
    </dgm:pt>
    <dgm:pt modelId="{834C87E8-4986-45C2-8D14-4388399E0479}">
      <dgm:prSet phldrT="[Text]" custT="1"/>
      <dgm:spPr/>
      <dgm:t>
        <a:bodyPr/>
        <a:lstStyle/>
        <a:p>
          <a:pPr algn="ctr"/>
          <a:r>
            <a:rPr lang="az-Latn-AZ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Cari ildə Ciddə şəhərində Hökumətlərarası Ekspertlər Qrupu tərəfindən müzakirəsi nəzərdə tutulmuş İƏT Uşaq Hüquqları Konvensiyası;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2C83DD-5C85-4833-BCFD-27F57B6CB203}" type="parTrans" cxnId="{38F50188-EEBD-4A23-B7CA-0BAD082E8F83}">
      <dgm:prSet/>
      <dgm:spPr/>
      <dgm:t>
        <a:bodyPr/>
        <a:lstStyle/>
        <a:p>
          <a:endParaRPr lang="en-US"/>
        </a:p>
      </dgm:t>
    </dgm:pt>
    <dgm:pt modelId="{EBD6232A-8BEB-4EE7-89D5-F0CD46545F65}" type="sibTrans" cxnId="{38F50188-EEBD-4A23-B7CA-0BAD082E8F83}">
      <dgm:prSet/>
      <dgm:spPr/>
      <dgm:t>
        <a:bodyPr/>
        <a:lstStyle/>
        <a:p>
          <a:endParaRPr lang="en-US"/>
        </a:p>
      </dgm:t>
    </dgm:pt>
    <dgm:pt modelId="{C0BBBA6B-822F-416C-B64B-78AA8DA41ADA}">
      <dgm:prSet custT="1"/>
      <dgm:spPr/>
      <dgm:t>
        <a:bodyPr/>
        <a:lstStyle/>
        <a:p>
          <a:endParaRPr lang="en-US" sz="2700" dirty="0"/>
        </a:p>
      </dgm:t>
    </dgm:pt>
    <dgm:pt modelId="{3E8AC140-0C59-492D-AC63-BC2E6DB35365}" type="parTrans" cxnId="{CA670D0C-9866-4F56-B0D3-4C1B02BF19DC}">
      <dgm:prSet/>
      <dgm:spPr/>
      <dgm:t>
        <a:bodyPr/>
        <a:lstStyle/>
        <a:p>
          <a:endParaRPr lang="en-US"/>
        </a:p>
      </dgm:t>
    </dgm:pt>
    <dgm:pt modelId="{FC39DAAD-CA6A-4722-A114-576A5451A983}" type="sibTrans" cxnId="{CA670D0C-9866-4F56-B0D3-4C1B02BF19DC}">
      <dgm:prSet/>
      <dgm:spPr/>
      <dgm:t>
        <a:bodyPr/>
        <a:lstStyle/>
        <a:p>
          <a:endParaRPr lang="en-US"/>
        </a:p>
      </dgm:t>
    </dgm:pt>
    <dgm:pt modelId="{8F66651C-660A-470A-98AB-3318A01AD183}">
      <dgm:prSet custT="1"/>
      <dgm:spPr/>
      <dgm:t>
        <a:bodyPr/>
        <a:lstStyle/>
        <a:p>
          <a:pPr algn="ctr"/>
          <a:r>
            <a:rPr lang="az-Latn-AZ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Azərbaycan Respublikasında insan alverinə qarşı mübarizəyə dair 2020-2024-cü illər üçün Milli Fəaliyyət Planı”nın 4.1.9-cu yarımbəndinin icrası məqsədi ilə Daxili İşlər Nazirliyi tərəfindən hazırlanmış normativ hüquqi akt;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488AC9-B30D-4DC1-AAFA-D974FF796CDC}" type="parTrans" cxnId="{B2B28834-5FE5-451B-AF0E-3969B00C314F}">
      <dgm:prSet/>
      <dgm:spPr/>
      <dgm:t>
        <a:bodyPr/>
        <a:lstStyle/>
        <a:p>
          <a:endParaRPr lang="en-US"/>
        </a:p>
      </dgm:t>
    </dgm:pt>
    <dgm:pt modelId="{A3FF4811-6269-441A-B395-3DB688751BD8}" type="sibTrans" cxnId="{B2B28834-5FE5-451B-AF0E-3969B00C314F}">
      <dgm:prSet/>
      <dgm:spPr/>
      <dgm:t>
        <a:bodyPr/>
        <a:lstStyle/>
        <a:p>
          <a:endParaRPr lang="en-US"/>
        </a:p>
      </dgm:t>
    </dgm:pt>
    <dgm:pt modelId="{3C2C8DFD-7F61-479F-8AE5-712F580C7FC4}">
      <dgm:prSet/>
      <dgm:spPr/>
      <dgm:t>
        <a:bodyPr/>
        <a:lstStyle/>
        <a:p>
          <a:endParaRPr lang="en-US" dirty="0"/>
        </a:p>
      </dgm:t>
    </dgm:pt>
    <dgm:pt modelId="{3B4C9168-9A5A-4F56-918A-519A84055B03}" type="parTrans" cxnId="{D2896B77-86DD-42A6-B252-74116D364377}">
      <dgm:prSet/>
      <dgm:spPr/>
      <dgm:t>
        <a:bodyPr/>
        <a:lstStyle/>
        <a:p>
          <a:endParaRPr lang="en-US"/>
        </a:p>
      </dgm:t>
    </dgm:pt>
    <dgm:pt modelId="{9F2052C2-DA94-4317-AD67-2D9F028CF0C4}" type="sibTrans" cxnId="{D2896B77-86DD-42A6-B252-74116D364377}">
      <dgm:prSet/>
      <dgm:spPr/>
      <dgm:t>
        <a:bodyPr/>
        <a:lstStyle/>
        <a:p>
          <a:endParaRPr lang="en-US"/>
        </a:p>
      </dgm:t>
    </dgm:pt>
    <dgm:pt modelId="{054F00C7-24FA-44F6-ACB0-5B57CEB60F83}">
      <dgm:prSet custT="1"/>
      <dgm:spPr/>
      <dgm:t>
        <a:bodyPr/>
        <a:lstStyle/>
        <a:p>
          <a:pPr algn="ctr"/>
          <a:r>
            <a:rPr lang="az-Latn-AZ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Baş Prokurorluqdan Azərbaycan Respublikası Prezidentinin Administrasiyasına daxil olmuş bəzi qanunvericilik aktlarının (Cinayət Məcəlləsi, İnzibati Xətalar Məcəlləsi, Cinayət Prosessual Məcəlləsi və s.) təkmilləşdirilməsi ilə bağlı hazırlanmış qanun layihələri;</a:t>
          </a:r>
          <a:endParaRPr lang="en-US" sz="2000" dirty="0"/>
        </a:p>
      </dgm:t>
    </dgm:pt>
    <dgm:pt modelId="{FBB33351-CE94-424A-829E-8A6CEEEF36A2}" type="parTrans" cxnId="{1533B271-C299-4360-BB02-E2E76107C2A6}">
      <dgm:prSet/>
      <dgm:spPr/>
      <dgm:t>
        <a:bodyPr/>
        <a:lstStyle/>
        <a:p>
          <a:endParaRPr lang="en-US"/>
        </a:p>
      </dgm:t>
    </dgm:pt>
    <dgm:pt modelId="{3D051D6E-927E-407D-AB9D-0FE8E641D5F2}" type="sibTrans" cxnId="{1533B271-C299-4360-BB02-E2E76107C2A6}">
      <dgm:prSet/>
      <dgm:spPr/>
      <dgm:t>
        <a:bodyPr/>
        <a:lstStyle/>
        <a:p>
          <a:endParaRPr lang="en-US"/>
        </a:p>
      </dgm:t>
    </dgm:pt>
    <dgm:pt modelId="{685BFF33-CCA5-4B0C-AD96-DE85F9D5A909}">
      <dgm:prSet/>
      <dgm:spPr/>
      <dgm:t>
        <a:bodyPr/>
        <a:lstStyle/>
        <a:p>
          <a:endParaRPr lang="en-US" dirty="0"/>
        </a:p>
      </dgm:t>
    </dgm:pt>
    <dgm:pt modelId="{93B91170-0212-4FB4-A5D1-DE9054CA4E64}" type="parTrans" cxnId="{7420C3B1-0B62-4121-AEAE-1DC4F5D273D4}">
      <dgm:prSet/>
      <dgm:spPr/>
      <dgm:t>
        <a:bodyPr/>
        <a:lstStyle/>
        <a:p>
          <a:endParaRPr lang="en-US"/>
        </a:p>
      </dgm:t>
    </dgm:pt>
    <dgm:pt modelId="{6600B581-1CEE-4101-B875-8728D280A8C1}" type="sibTrans" cxnId="{7420C3B1-0B62-4121-AEAE-1DC4F5D273D4}">
      <dgm:prSet/>
      <dgm:spPr/>
      <dgm:t>
        <a:bodyPr/>
        <a:lstStyle/>
        <a:p>
          <a:endParaRPr lang="en-US"/>
        </a:p>
      </dgm:t>
    </dgm:pt>
    <dgm:pt modelId="{33EC05AF-A5CA-4E99-B90F-B298FCC8E1D6}">
      <dgm:prSet custT="1"/>
      <dgm:spPr/>
      <dgm:t>
        <a:bodyPr/>
        <a:lstStyle/>
        <a:p>
          <a:pPr algn="ctr"/>
          <a:r>
            <a:rPr lang="az-Latn-AZ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Ə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halinin sosial xidmətlərlə daha çevik formada əlaqələndirilməsi məqsədilə sosial xidmət müəssisələrini əks etdirən ölkə üzrə vahid interaktiv xəritənin yaradılması barədə tövsiyə sənədi</a:t>
          </a:r>
          <a:r>
            <a:rPr lang="az-Latn-AZ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024174-4C6B-4C8C-B9DB-EF87F2D58A6A}" type="parTrans" cxnId="{026C7B93-BFEF-495C-A4BF-F32D44E05B4C}">
      <dgm:prSet/>
      <dgm:spPr/>
      <dgm:t>
        <a:bodyPr/>
        <a:lstStyle/>
        <a:p>
          <a:endParaRPr lang="en-US"/>
        </a:p>
      </dgm:t>
    </dgm:pt>
    <dgm:pt modelId="{47028B11-64BB-4D62-8135-A028DE27F492}" type="sibTrans" cxnId="{026C7B93-BFEF-495C-A4BF-F32D44E05B4C}">
      <dgm:prSet/>
      <dgm:spPr/>
      <dgm:t>
        <a:bodyPr/>
        <a:lstStyle/>
        <a:p>
          <a:endParaRPr lang="en-US"/>
        </a:p>
      </dgm:t>
    </dgm:pt>
    <dgm:pt modelId="{111116F3-EF70-4C25-9DD4-7EE0C9DC3366}" type="pres">
      <dgm:prSet presAssocID="{26650EC0-3192-441C-AFD3-C76EAAD9D0B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04B1788-C5DE-48E6-B6ED-F12572A975C4}" type="pres">
      <dgm:prSet presAssocID="{B79F9C80-8FD6-43C8-B627-896C2EE7AD6A}" presName="composite" presStyleCnt="0"/>
      <dgm:spPr/>
      <dgm:t>
        <a:bodyPr/>
        <a:lstStyle/>
        <a:p>
          <a:endParaRPr lang="en-US"/>
        </a:p>
      </dgm:t>
    </dgm:pt>
    <dgm:pt modelId="{7BCD2FF8-5BB2-4A4F-BF86-C7D83C117FD7}" type="pres">
      <dgm:prSet presAssocID="{B79F9C80-8FD6-43C8-B627-896C2EE7AD6A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5D5610-4B4E-4B59-92F5-034B115DAED7}" type="pres">
      <dgm:prSet presAssocID="{B79F9C80-8FD6-43C8-B627-896C2EE7AD6A}" presName="descendantText" presStyleLbl="alignAcc1" presStyleIdx="0" presStyleCnt="6" custScale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D217C7-4A55-48E0-B6E6-C8B51CF36FB5}" type="pres">
      <dgm:prSet presAssocID="{E7D53C02-6FF0-449B-8CE1-EF98D27B00F1}" presName="sp" presStyleCnt="0"/>
      <dgm:spPr/>
      <dgm:t>
        <a:bodyPr/>
        <a:lstStyle/>
        <a:p>
          <a:endParaRPr lang="en-US"/>
        </a:p>
      </dgm:t>
    </dgm:pt>
    <dgm:pt modelId="{3101B275-EB9A-489E-8CD6-00CB3070A01C}" type="pres">
      <dgm:prSet presAssocID="{12D00B43-80BE-46DB-AE49-37B4E4A8B381}" presName="composite" presStyleCnt="0"/>
      <dgm:spPr/>
      <dgm:t>
        <a:bodyPr/>
        <a:lstStyle/>
        <a:p>
          <a:endParaRPr lang="en-US"/>
        </a:p>
      </dgm:t>
    </dgm:pt>
    <dgm:pt modelId="{08B369A0-C1C5-4C5D-8860-D2FC2E91BEE9}" type="pres">
      <dgm:prSet presAssocID="{12D00B43-80BE-46DB-AE49-37B4E4A8B381}" presName="parentText" presStyleLbl="alignNode1" presStyleIdx="1" presStyleCnt="6" custLinFactNeighborX="-2032" custLinFactNeighborY="-711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CC5934-D138-4109-ADD2-BF1031E753E6}" type="pres">
      <dgm:prSet presAssocID="{12D00B43-80BE-46DB-AE49-37B4E4A8B381}" presName="descendantText" presStyleLbl="alignAcc1" presStyleIdx="1" presStyleCnt="6" custScaleY="134603" custLinFactNeighborY="-168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461140-E344-4756-B3C6-353D0F50CC25}" type="pres">
      <dgm:prSet presAssocID="{A8FA9574-C1B2-4EE6-8C73-73AE065BDA82}" presName="sp" presStyleCnt="0"/>
      <dgm:spPr/>
      <dgm:t>
        <a:bodyPr/>
        <a:lstStyle/>
        <a:p>
          <a:endParaRPr lang="en-US"/>
        </a:p>
      </dgm:t>
    </dgm:pt>
    <dgm:pt modelId="{D5120A8C-8C8E-4E1B-9FA7-CBBB24C0C7E7}" type="pres">
      <dgm:prSet presAssocID="{BA72D27F-A647-4277-BECF-FDFC052EC970}" presName="composite" presStyleCnt="0"/>
      <dgm:spPr/>
      <dgm:t>
        <a:bodyPr/>
        <a:lstStyle/>
        <a:p>
          <a:endParaRPr lang="en-US"/>
        </a:p>
      </dgm:t>
    </dgm:pt>
    <dgm:pt modelId="{9D944868-BA98-4244-8C9B-5008BF246AA7}" type="pres">
      <dgm:prSet presAssocID="{BA72D27F-A647-4277-BECF-FDFC052EC970}" presName="parentText" presStyleLbl="alignNode1" presStyleIdx="2" presStyleCnt="6" custLinFactNeighborX="-8204" custLinFactNeighborY="-430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F0E197-59C2-4BC9-89E5-88ECB7B2EFCE}" type="pres">
      <dgm:prSet presAssocID="{BA72D27F-A647-4277-BECF-FDFC052EC970}" presName="descendantText" presStyleLbl="alignAcc1" presStyleIdx="2" presStyleCnt="6" custScaleY="114189" custLinFactNeighborX="414" custLinFactNeighborY="-168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807397-BA91-4E41-88A4-498F6276E4D6}" type="pres">
      <dgm:prSet presAssocID="{1A1B42F6-4EFD-444B-8507-52F6AE18E483}" presName="sp" presStyleCnt="0"/>
      <dgm:spPr/>
      <dgm:t>
        <a:bodyPr/>
        <a:lstStyle/>
        <a:p>
          <a:endParaRPr lang="en-US"/>
        </a:p>
      </dgm:t>
    </dgm:pt>
    <dgm:pt modelId="{CD338F2F-895E-4093-8ACF-1B963AA5CEE9}" type="pres">
      <dgm:prSet presAssocID="{C0BBBA6B-822F-416C-B64B-78AA8DA41ADA}" presName="composite" presStyleCnt="0"/>
      <dgm:spPr/>
      <dgm:t>
        <a:bodyPr/>
        <a:lstStyle/>
        <a:p>
          <a:endParaRPr lang="en-US"/>
        </a:p>
      </dgm:t>
    </dgm:pt>
    <dgm:pt modelId="{D7052A95-B4A9-402F-948D-C12715C136BC}" type="pres">
      <dgm:prSet presAssocID="{C0BBBA6B-822F-416C-B64B-78AA8DA41ADA}" presName="parentText" presStyleLbl="alignNode1" presStyleIdx="3" presStyleCnt="6" custLinFactNeighborY="-1246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713669-6224-49CB-AC22-FDAF259D5530}" type="pres">
      <dgm:prSet presAssocID="{C0BBBA6B-822F-416C-B64B-78AA8DA41ADA}" presName="descendantText" presStyleLbl="alignAcc1" presStyleIdx="3" presStyleCnt="6" custScaleY="151935" custLinFactNeighborX="-138" custLinFactNeighborY="-168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517A6D-2739-4329-9CFB-C7FF09A1DE79}" type="pres">
      <dgm:prSet presAssocID="{FC39DAAD-CA6A-4722-A114-576A5451A983}" presName="sp" presStyleCnt="0"/>
      <dgm:spPr/>
      <dgm:t>
        <a:bodyPr/>
        <a:lstStyle/>
        <a:p>
          <a:endParaRPr lang="en-US"/>
        </a:p>
      </dgm:t>
    </dgm:pt>
    <dgm:pt modelId="{2A811666-DA66-451F-A8B7-95117BB501F8}" type="pres">
      <dgm:prSet presAssocID="{3C2C8DFD-7F61-479F-8AE5-712F580C7FC4}" presName="composite" presStyleCnt="0"/>
      <dgm:spPr/>
      <dgm:t>
        <a:bodyPr/>
        <a:lstStyle/>
        <a:p>
          <a:endParaRPr lang="en-US"/>
        </a:p>
      </dgm:t>
    </dgm:pt>
    <dgm:pt modelId="{A04B2E73-2F0D-41F4-BADE-3CF13C821168}" type="pres">
      <dgm:prSet presAssocID="{3C2C8DFD-7F61-479F-8AE5-712F580C7FC4}" presName="parentText" presStyleLbl="alignNode1" presStyleIdx="4" presStyleCnt="6" custLinFactNeighborX="-4451" custLinFactNeighborY="-2180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F0BAA2-B532-45C9-A718-48E452777046}" type="pres">
      <dgm:prSet presAssocID="{3C2C8DFD-7F61-479F-8AE5-712F580C7FC4}" presName="descendantText" presStyleLbl="alignAcc1" presStyleIdx="4" presStyleCnt="6" custScaleY="170729" custLinFactNeighborY="-84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919CCD-15CE-4343-A41D-9F83AECA5427}" type="pres">
      <dgm:prSet presAssocID="{9F2052C2-DA94-4317-AD67-2D9F028CF0C4}" presName="sp" presStyleCnt="0"/>
      <dgm:spPr/>
    </dgm:pt>
    <dgm:pt modelId="{9FB1EBB9-C32F-4A88-814E-6685ECB4A819}" type="pres">
      <dgm:prSet presAssocID="{685BFF33-CCA5-4B0C-AD96-DE85F9D5A909}" presName="composite" presStyleCnt="0"/>
      <dgm:spPr/>
    </dgm:pt>
    <dgm:pt modelId="{DFC64AFC-5613-4CB9-9A93-4C32AC0B3988}" type="pres">
      <dgm:prSet presAssocID="{685BFF33-CCA5-4B0C-AD96-DE85F9D5A909}" presName="parentText" presStyleLbl="alignNode1" presStyleIdx="5" presStyleCnt="6" custLinFactNeighborX="-2606" custLinFactNeighborY="-1633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2C6966-A530-4168-9896-AACFFBDC5079}" type="pres">
      <dgm:prSet presAssocID="{685BFF33-CCA5-4B0C-AD96-DE85F9D5A909}" presName="descendantText" presStyleLbl="alignAcc1" presStyleIdx="5" presStyleCnt="6" custLinFactNeighborX="-138" custLinFactNeighborY="112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B28834-5FE5-451B-AF0E-3969B00C314F}" srcId="{C0BBBA6B-822F-416C-B64B-78AA8DA41ADA}" destId="{8F66651C-660A-470A-98AB-3318A01AD183}" srcOrd="0" destOrd="0" parTransId="{3B488AC9-B30D-4DC1-AAFA-D974FF796CDC}" sibTransId="{A3FF4811-6269-441A-B395-3DB688751BD8}"/>
    <dgm:cxn modelId="{5E263DC1-FDEE-4DA4-BC2B-ACA2F7F8DCB6}" srcId="{26650EC0-3192-441C-AFD3-C76EAAD9D0BD}" destId="{B79F9C80-8FD6-43C8-B627-896C2EE7AD6A}" srcOrd="0" destOrd="0" parTransId="{87AAF10F-1899-48AE-82FB-0F56EEAEFA95}" sibTransId="{E7D53C02-6FF0-449B-8CE1-EF98D27B00F1}"/>
    <dgm:cxn modelId="{DA2A0F10-0E8C-4730-8EDF-C25FE0B8A573}" type="presOf" srcId="{8F66651C-660A-470A-98AB-3318A01AD183}" destId="{A5713669-6224-49CB-AC22-FDAF259D5530}" srcOrd="0" destOrd="0" presId="urn:microsoft.com/office/officeart/2005/8/layout/chevron2"/>
    <dgm:cxn modelId="{0BB8F3A0-2B7D-410C-AC8A-073E6C78E6A2}" type="presOf" srcId="{CD0EE2D5-2AA2-410B-9888-556AC814B4D4}" destId="{6BCC5934-D138-4109-ADD2-BF1031E753E6}" srcOrd="0" destOrd="0" presId="urn:microsoft.com/office/officeart/2005/8/layout/chevron2"/>
    <dgm:cxn modelId="{9670C7F4-F81D-44A5-8EBB-972FE81AD5A9}" type="presOf" srcId="{C0BBBA6B-822F-416C-B64B-78AA8DA41ADA}" destId="{D7052A95-B4A9-402F-948D-C12715C136BC}" srcOrd="0" destOrd="0" presId="urn:microsoft.com/office/officeart/2005/8/layout/chevron2"/>
    <dgm:cxn modelId="{8653A86E-87DE-402E-B7EC-640F0529DAE9}" type="presOf" srcId="{054F00C7-24FA-44F6-ACB0-5B57CEB60F83}" destId="{9EF0BAA2-B532-45C9-A718-48E452777046}" srcOrd="0" destOrd="0" presId="urn:microsoft.com/office/officeart/2005/8/layout/chevron2"/>
    <dgm:cxn modelId="{95E59A79-010C-44D6-A527-ED11C26F4EA0}" type="presOf" srcId="{783B9DA9-26C2-4AB1-87FA-5A79D4C531EC}" destId="{9C5D5610-4B4E-4B59-92F5-034B115DAED7}" srcOrd="0" destOrd="0" presId="urn:microsoft.com/office/officeart/2005/8/layout/chevron2"/>
    <dgm:cxn modelId="{3B6E8238-807C-45B0-B1E0-6B5896E2599F}" type="presOf" srcId="{3C2C8DFD-7F61-479F-8AE5-712F580C7FC4}" destId="{A04B2E73-2F0D-41F4-BADE-3CF13C821168}" srcOrd="0" destOrd="0" presId="urn:microsoft.com/office/officeart/2005/8/layout/chevron2"/>
    <dgm:cxn modelId="{AB5A4ADB-7126-40D9-BC32-CDC9B5AD0713}" type="presOf" srcId="{834C87E8-4986-45C2-8D14-4388399E0479}" destId="{B7F0E197-59C2-4BC9-89E5-88ECB7B2EFCE}" srcOrd="0" destOrd="0" presId="urn:microsoft.com/office/officeart/2005/8/layout/chevron2"/>
    <dgm:cxn modelId="{754904A5-F828-4784-9ADF-2326B3C09C03}" srcId="{B79F9C80-8FD6-43C8-B627-896C2EE7AD6A}" destId="{783B9DA9-26C2-4AB1-87FA-5A79D4C531EC}" srcOrd="0" destOrd="0" parTransId="{50763C1D-74C6-49F1-AD61-0E3D4E7ECA95}" sibTransId="{624F1D4C-0BE3-497D-872E-133767A76E62}"/>
    <dgm:cxn modelId="{CA670D0C-9866-4F56-B0D3-4C1B02BF19DC}" srcId="{26650EC0-3192-441C-AFD3-C76EAAD9D0BD}" destId="{C0BBBA6B-822F-416C-B64B-78AA8DA41ADA}" srcOrd="3" destOrd="0" parTransId="{3E8AC140-0C59-492D-AC63-BC2E6DB35365}" sibTransId="{FC39DAAD-CA6A-4722-A114-576A5451A983}"/>
    <dgm:cxn modelId="{23687B8E-27DC-46C2-B12F-2B872E86B6DE}" srcId="{26650EC0-3192-441C-AFD3-C76EAAD9D0BD}" destId="{12D00B43-80BE-46DB-AE49-37B4E4A8B381}" srcOrd="1" destOrd="0" parTransId="{3313D886-8C6D-4203-88B2-5316049BEF97}" sibTransId="{A8FA9574-C1B2-4EE6-8C73-73AE065BDA82}"/>
    <dgm:cxn modelId="{611A3F08-5375-4147-8FF4-90247E1FA9C8}" type="presOf" srcId="{12D00B43-80BE-46DB-AE49-37B4E4A8B381}" destId="{08B369A0-C1C5-4C5D-8860-D2FC2E91BEE9}" srcOrd="0" destOrd="0" presId="urn:microsoft.com/office/officeart/2005/8/layout/chevron2"/>
    <dgm:cxn modelId="{38F50188-EEBD-4A23-B7CA-0BAD082E8F83}" srcId="{BA72D27F-A647-4277-BECF-FDFC052EC970}" destId="{834C87E8-4986-45C2-8D14-4388399E0479}" srcOrd="0" destOrd="0" parTransId="{C82C83DD-5C85-4833-BCFD-27F57B6CB203}" sibTransId="{EBD6232A-8BEB-4EE7-89D5-F0CD46545F65}"/>
    <dgm:cxn modelId="{6B56B5D5-1F58-4E0D-B485-AA8F0005F721}" type="presOf" srcId="{685BFF33-CCA5-4B0C-AD96-DE85F9D5A909}" destId="{DFC64AFC-5613-4CB9-9A93-4C32AC0B3988}" srcOrd="0" destOrd="0" presId="urn:microsoft.com/office/officeart/2005/8/layout/chevron2"/>
    <dgm:cxn modelId="{10EF9322-66A8-4AA0-A92B-5FED23A643DB}" type="presOf" srcId="{33EC05AF-A5CA-4E99-B90F-B298FCC8E1D6}" destId="{EA2C6966-A530-4168-9896-AACFFBDC5079}" srcOrd="0" destOrd="0" presId="urn:microsoft.com/office/officeart/2005/8/layout/chevron2"/>
    <dgm:cxn modelId="{1533B271-C299-4360-BB02-E2E76107C2A6}" srcId="{3C2C8DFD-7F61-479F-8AE5-712F580C7FC4}" destId="{054F00C7-24FA-44F6-ACB0-5B57CEB60F83}" srcOrd="0" destOrd="0" parTransId="{FBB33351-CE94-424A-829E-8A6CEEEF36A2}" sibTransId="{3D051D6E-927E-407D-AB9D-0FE8E641D5F2}"/>
    <dgm:cxn modelId="{7420C3B1-0B62-4121-AEAE-1DC4F5D273D4}" srcId="{26650EC0-3192-441C-AFD3-C76EAAD9D0BD}" destId="{685BFF33-CCA5-4B0C-AD96-DE85F9D5A909}" srcOrd="5" destOrd="0" parTransId="{93B91170-0212-4FB4-A5D1-DE9054CA4E64}" sibTransId="{6600B581-1CEE-4101-B875-8728D280A8C1}"/>
    <dgm:cxn modelId="{5A16B1DC-12FA-48D6-A3C1-11C08A96AA86}" srcId="{26650EC0-3192-441C-AFD3-C76EAAD9D0BD}" destId="{BA72D27F-A647-4277-BECF-FDFC052EC970}" srcOrd="2" destOrd="0" parTransId="{54FD35D5-4E59-4FFD-9F18-9A100FFD7C59}" sibTransId="{1A1B42F6-4EFD-444B-8507-52F6AE18E483}"/>
    <dgm:cxn modelId="{026C7B93-BFEF-495C-A4BF-F32D44E05B4C}" srcId="{685BFF33-CCA5-4B0C-AD96-DE85F9D5A909}" destId="{33EC05AF-A5CA-4E99-B90F-B298FCC8E1D6}" srcOrd="0" destOrd="0" parTransId="{06024174-4C6B-4C8C-B9DB-EF87F2D58A6A}" sibTransId="{47028B11-64BB-4D62-8135-A028DE27F492}"/>
    <dgm:cxn modelId="{4F04D784-2D7F-490E-9461-AACDFB699B0C}" type="presOf" srcId="{BA72D27F-A647-4277-BECF-FDFC052EC970}" destId="{9D944868-BA98-4244-8C9B-5008BF246AA7}" srcOrd="0" destOrd="0" presId="urn:microsoft.com/office/officeart/2005/8/layout/chevron2"/>
    <dgm:cxn modelId="{D2896B77-86DD-42A6-B252-74116D364377}" srcId="{26650EC0-3192-441C-AFD3-C76EAAD9D0BD}" destId="{3C2C8DFD-7F61-479F-8AE5-712F580C7FC4}" srcOrd="4" destOrd="0" parTransId="{3B4C9168-9A5A-4F56-918A-519A84055B03}" sibTransId="{9F2052C2-DA94-4317-AD67-2D9F028CF0C4}"/>
    <dgm:cxn modelId="{DFA64425-1358-428D-A6DA-4663DCCAA6D7}" srcId="{12D00B43-80BE-46DB-AE49-37B4E4A8B381}" destId="{CD0EE2D5-2AA2-410B-9888-556AC814B4D4}" srcOrd="0" destOrd="0" parTransId="{150E6BB9-6AA4-4B0C-9183-F63A6589BCAA}" sibTransId="{FFCB5AD5-6211-49EF-96B9-DDC0C2AC0904}"/>
    <dgm:cxn modelId="{4AC84206-A844-4C77-AB2C-DDA6DCC2DF9A}" type="presOf" srcId="{B79F9C80-8FD6-43C8-B627-896C2EE7AD6A}" destId="{7BCD2FF8-5BB2-4A4F-BF86-C7D83C117FD7}" srcOrd="0" destOrd="0" presId="urn:microsoft.com/office/officeart/2005/8/layout/chevron2"/>
    <dgm:cxn modelId="{F1CCF740-2435-4D71-899F-B2DB02D0E25D}" type="presOf" srcId="{26650EC0-3192-441C-AFD3-C76EAAD9D0BD}" destId="{111116F3-EF70-4C25-9DD4-7EE0C9DC3366}" srcOrd="0" destOrd="0" presId="urn:microsoft.com/office/officeart/2005/8/layout/chevron2"/>
    <dgm:cxn modelId="{46A7B403-5724-41D2-9288-51709EB40774}" type="presParOf" srcId="{111116F3-EF70-4C25-9DD4-7EE0C9DC3366}" destId="{F04B1788-C5DE-48E6-B6ED-F12572A975C4}" srcOrd="0" destOrd="0" presId="urn:microsoft.com/office/officeart/2005/8/layout/chevron2"/>
    <dgm:cxn modelId="{6CB922EC-5263-4910-97F1-001BDDFB919E}" type="presParOf" srcId="{F04B1788-C5DE-48E6-B6ED-F12572A975C4}" destId="{7BCD2FF8-5BB2-4A4F-BF86-C7D83C117FD7}" srcOrd="0" destOrd="0" presId="urn:microsoft.com/office/officeart/2005/8/layout/chevron2"/>
    <dgm:cxn modelId="{A3D1662E-4C02-4861-8295-898448621D21}" type="presParOf" srcId="{F04B1788-C5DE-48E6-B6ED-F12572A975C4}" destId="{9C5D5610-4B4E-4B59-92F5-034B115DAED7}" srcOrd="1" destOrd="0" presId="urn:microsoft.com/office/officeart/2005/8/layout/chevron2"/>
    <dgm:cxn modelId="{0CECE898-4F6A-4AA4-8FE3-3FE14776EC42}" type="presParOf" srcId="{111116F3-EF70-4C25-9DD4-7EE0C9DC3366}" destId="{66D217C7-4A55-48E0-B6E6-C8B51CF36FB5}" srcOrd="1" destOrd="0" presId="urn:microsoft.com/office/officeart/2005/8/layout/chevron2"/>
    <dgm:cxn modelId="{9C069DF4-7934-44A1-A5D7-2536BFB9A787}" type="presParOf" srcId="{111116F3-EF70-4C25-9DD4-7EE0C9DC3366}" destId="{3101B275-EB9A-489E-8CD6-00CB3070A01C}" srcOrd="2" destOrd="0" presId="urn:microsoft.com/office/officeart/2005/8/layout/chevron2"/>
    <dgm:cxn modelId="{8E7F884E-0752-4964-B08A-378FC8E47DC1}" type="presParOf" srcId="{3101B275-EB9A-489E-8CD6-00CB3070A01C}" destId="{08B369A0-C1C5-4C5D-8860-D2FC2E91BEE9}" srcOrd="0" destOrd="0" presId="urn:microsoft.com/office/officeart/2005/8/layout/chevron2"/>
    <dgm:cxn modelId="{DBD967BF-51EA-4DB9-9993-301A7BE924A2}" type="presParOf" srcId="{3101B275-EB9A-489E-8CD6-00CB3070A01C}" destId="{6BCC5934-D138-4109-ADD2-BF1031E753E6}" srcOrd="1" destOrd="0" presId="urn:microsoft.com/office/officeart/2005/8/layout/chevron2"/>
    <dgm:cxn modelId="{5ED9F7E0-9948-4D37-A138-E553C9A8D49E}" type="presParOf" srcId="{111116F3-EF70-4C25-9DD4-7EE0C9DC3366}" destId="{19461140-E344-4756-B3C6-353D0F50CC25}" srcOrd="3" destOrd="0" presId="urn:microsoft.com/office/officeart/2005/8/layout/chevron2"/>
    <dgm:cxn modelId="{0011685E-6A63-4A2A-BAFA-1288EC894D28}" type="presParOf" srcId="{111116F3-EF70-4C25-9DD4-7EE0C9DC3366}" destId="{D5120A8C-8C8E-4E1B-9FA7-CBBB24C0C7E7}" srcOrd="4" destOrd="0" presId="urn:microsoft.com/office/officeart/2005/8/layout/chevron2"/>
    <dgm:cxn modelId="{E64EC8CF-9B66-4C9B-B504-C4F713EF5E7B}" type="presParOf" srcId="{D5120A8C-8C8E-4E1B-9FA7-CBBB24C0C7E7}" destId="{9D944868-BA98-4244-8C9B-5008BF246AA7}" srcOrd="0" destOrd="0" presId="urn:microsoft.com/office/officeart/2005/8/layout/chevron2"/>
    <dgm:cxn modelId="{D94B7CD5-F140-49EF-B1DE-1C31EA48D323}" type="presParOf" srcId="{D5120A8C-8C8E-4E1B-9FA7-CBBB24C0C7E7}" destId="{B7F0E197-59C2-4BC9-89E5-88ECB7B2EFCE}" srcOrd="1" destOrd="0" presId="urn:microsoft.com/office/officeart/2005/8/layout/chevron2"/>
    <dgm:cxn modelId="{9B65D7A7-5F54-4C02-82CE-ADE1DD02504A}" type="presParOf" srcId="{111116F3-EF70-4C25-9DD4-7EE0C9DC3366}" destId="{A5807397-BA91-4E41-88A4-498F6276E4D6}" srcOrd="5" destOrd="0" presId="urn:microsoft.com/office/officeart/2005/8/layout/chevron2"/>
    <dgm:cxn modelId="{044B2C56-5F3D-4B20-BA4F-D255E608529A}" type="presParOf" srcId="{111116F3-EF70-4C25-9DD4-7EE0C9DC3366}" destId="{CD338F2F-895E-4093-8ACF-1B963AA5CEE9}" srcOrd="6" destOrd="0" presId="urn:microsoft.com/office/officeart/2005/8/layout/chevron2"/>
    <dgm:cxn modelId="{B9DE3153-45C0-40FE-A225-14A535E77E07}" type="presParOf" srcId="{CD338F2F-895E-4093-8ACF-1B963AA5CEE9}" destId="{D7052A95-B4A9-402F-948D-C12715C136BC}" srcOrd="0" destOrd="0" presId="urn:microsoft.com/office/officeart/2005/8/layout/chevron2"/>
    <dgm:cxn modelId="{36FEE926-8FE0-4D3F-8ABD-ADC7A3C3486A}" type="presParOf" srcId="{CD338F2F-895E-4093-8ACF-1B963AA5CEE9}" destId="{A5713669-6224-49CB-AC22-FDAF259D5530}" srcOrd="1" destOrd="0" presId="urn:microsoft.com/office/officeart/2005/8/layout/chevron2"/>
    <dgm:cxn modelId="{485A131A-2A84-4203-8CEB-893D106A92F9}" type="presParOf" srcId="{111116F3-EF70-4C25-9DD4-7EE0C9DC3366}" destId="{DC517A6D-2739-4329-9CFB-C7FF09A1DE79}" srcOrd="7" destOrd="0" presId="urn:microsoft.com/office/officeart/2005/8/layout/chevron2"/>
    <dgm:cxn modelId="{3021C4B6-2EFC-4A88-8F86-32E6279ED7EA}" type="presParOf" srcId="{111116F3-EF70-4C25-9DD4-7EE0C9DC3366}" destId="{2A811666-DA66-451F-A8B7-95117BB501F8}" srcOrd="8" destOrd="0" presId="urn:microsoft.com/office/officeart/2005/8/layout/chevron2"/>
    <dgm:cxn modelId="{5E896A31-C342-4537-A82E-A34A3DEAB92D}" type="presParOf" srcId="{2A811666-DA66-451F-A8B7-95117BB501F8}" destId="{A04B2E73-2F0D-41F4-BADE-3CF13C821168}" srcOrd="0" destOrd="0" presId="urn:microsoft.com/office/officeart/2005/8/layout/chevron2"/>
    <dgm:cxn modelId="{CDBE3EE2-C554-4151-B874-F9A83640E532}" type="presParOf" srcId="{2A811666-DA66-451F-A8B7-95117BB501F8}" destId="{9EF0BAA2-B532-45C9-A718-48E452777046}" srcOrd="1" destOrd="0" presId="urn:microsoft.com/office/officeart/2005/8/layout/chevron2"/>
    <dgm:cxn modelId="{1E581459-DEF6-4E26-904D-95689D052934}" type="presParOf" srcId="{111116F3-EF70-4C25-9DD4-7EE0C9DC3366}" destId="{E8919CCD-15CE-4343-A41D-9F83AECA5427}" srcOrd="9" destOrd="0" presId="urn:microsoft.com/office/officeart/2005/8/layout/chevron2"/>
    <dgm:cxn modelId="{0B68DBBF-7075-4228-8C5F-E59324DBCC31}" type="presParOf" srcId="{111116F3-EF70-4C25-9DD4-7EE0C9DC3366}" destId="{9FB1EBB9-C32F-4A88-814E-6685ECB4A819}" srcOrd="10" destOrd="0" presId="urn:microsoft.com/office/officeart/2005/8/layout/chevron2"/>
    <dgm:cxn modelId="{61FE2497-867F-436C-BC33-E1F40A6F4470}" type="presParOf" srcId="{9FB1EBB9-C32F-4A88-814E-6685ECB4A819}" destId="{DFC64AFC-5613-4CB9-9A93-4C32AC0B3988}" srcOrd="0" destOrd="0" presId="urn:microsoft.com/office/officeart/2005/8/layout/chevron2"/>
    <dgm:cxn modelId="{A175DB04-4DB0-45C6-9603-C6ED29195DE8}" type="presParOf" srcId="{9FB1EBB9-C32F-4A88-814E-6685ECB4A819}" destId="{EA2C6966-A530-4168-9896-AACFFBDC507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E3E75B8-35B1-4456-8EE1-5D2DB5C124B4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1DCEE7A-F94B-4E5A-BA81-CF96BC3A3DBC}">
      <dgm:prSet phldrT="[Text]" custT="1"/>
      <dgm:spPr/>
      <dgm:t>
        <a:bodyPr/>
        <a:lstStyle/>
        <a:p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Ölkədə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qohum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evlilikləri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üzrə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vəziyyətin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öyrənilməsi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B33E95-084D-4723-ADEE-62804C8DAEBA}" type="parTrans" cxnId="{034E367C-59ED-46B0-A476-345F6C782669}">
      <dgm:prSet/>
      <dgm:spPr/>
      <dgm:t>
        <a:bodyPr/>
        <a:lstStyle/>
        <a:p>
          <a:endParaRPr lang="en-US" sz="2000"/>
        </a:p>
      </dgm:t>
    </dgm:pt>
    <dgm:pt modelId="{B639FDB9-F580-42B3-806A-CC470E3FCB81}" type="sibTrans" cxnId="{034E367C-59ED-46B0-A476-345F6C782669}">
      <dgm:prSet/>
      <dgm:spPr/>
      <dgm:t>
        <a:bodyPr/>
        <a:lstStyle/>
        <a:p>
          <a:endParaRPr lang="en-US" sz="2000"/>
        </a:p>
      </dgm:t>
    </dgm:pt>
    <dgm:pt modelId="{F4F255E5-ABD2-4AD2-BA87-F5136C4471EF}">
      <dgm:prSet phldrT="[Text]" custT="1"/>
      <dgm:spPr/>
      <dgm:t>
        <a:bodyPr/>
        <a:lstStyle/>
        <a:p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Azərbaycanda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erkən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uşaqlıq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dövründə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xidmətlərin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əlçatanlığı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və</a:t>
          </a:r>
          <a:r>
            <a:rPr lang="en-US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 təminatı;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DB9D64-43FF-4AF9-B7A3-7E05931FDB58}" type="parTrans" cxnId="{9EBD36AC-6292-4AE4-B753-D4E7E238E358}">
      <dgm:prSet/>
      <dgm:spPr/>
      <dgm:t>
        <a:bodyPr/>
        <a:lstStyle/>
        <a:p>
          <a:endParaRPr lang="en-US" sz="2000"/>
        </a:p>
      </dgm:t>
    </dgm:pt>
    <dgm:pt modelId="{9F8DCD9A-82ED-47D9-A21E-38B5D3B83E4F}" type="sibTrans" cxnId="{9EBD36AC-6292-4AE4-B753-D4E7E238E358}">
      <dgm:prSet/>
      <dgm:spPr/>
      <dgm:t>
        <a:bodyPr/>
        <a:lstStyle/>
        <a:p>
          <a:endParaRPr lang="en-US" sz="2000"/>
        </a:p>
      </dgm:t>
    </dgm:pt>
    <dgm:pt modelId="{B1EE2A1F-C580-4A4D-A13E-31AA31D6A696}">
      <dgm:prSet phldrT="[Text]" custT="1"/>
      <dgm:spPr/>
      <dgm:t>
        <a:bodyPr/>
        <a:lstStyle/>
        <a:p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Uşaqlara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qarşı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zorakılıq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hallarının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səbəbləri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miqyası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nəticələri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və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qarşısının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alınması:Qanunvericilik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və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onun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tətbiqi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praktikası</a:t>
          </a:r>
          <a:r>
            <a:rPr lang="az-Latn-AZ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C88562-38B0-4AFC-AE7C-6295240AE8BA}" type="parTrans" cxnId="{B00DB353-3E9E-4DA6-BBF5-275A159CFDCD}">
      <dgm:prSet/>
      <dgm:spPr/>
      <dgm:t>
        <a:bodyPr/>
        <a:lstStyle/>
        <a:p>
          <a:endParaRPr lang="en-US" sz="2000"/>
        </a:p>
      </dgm:t>
    </dgm:pt>
    <dgm:pt modelId="{A47472A4-30F0-405A-83CA-5A052D65F5CA}" type="sibTrans" cxnId="{B00DB353-3E9E-4DA6-BBF5-275A159CFDCD}">
      <dgm:prSet/>
      <dgm:spPr/>
      <dgm:t>
        <a:bodyPr/>
        <a:lstStyle/>
        <a:p>
          <a:endParaRPr lang="en-US" sz="2000"/>
        </a:p>
      </dgm:t>
    </dgm:pt>
    <dgm:pt modelId="{DFCBCE96-2D02-4E8A-9637-11A35752904F}">
      <dgm:prSet phldrT="[Text]" custT="1"/>
      <dgm:spPr/>
      <dgm:t>
        <a:bodyPr/>
        <a:lstStyle/>
        <a:p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Medianın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intiharlara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təsir</a:t>
          </a:r>
          <a:r>
            <a:rPr lang="az-Latn-AZ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583963-B640-41C3-BC80-620051573D2F}" type="parTrans" cxnId="{9B67AF9C-3AD6-485D-A747-DD81E287B9AC}">
      <dgm:prSet/>
      <dgm:spPr/>
      <dgm:t>
        <a:bodyPr/>
        <a:lstStyle/>
        <a:p>
          <a:endParaRPr lang="en-US" sz="2000"/>
        </a:p>
      </dgm:t>
    </dgm:pt>
    <dgm:pt modelId="{7B0DB18A-E9B0-42DC-934A-9AB2C1207CB3}" type="sibTrans" cxnId="{9B67AF9C-3AD6-485D-A747-DD81E287B9AC}">
      <dgm:prSet/>
      <dgm:spPr/>
      <dgm:t>
        <a:bodyPr/>
        <a:lstStyle/>
        <a:p>
          <a:endParaRPr lang="en-US" sz="2000"/>
        </a:p>
      </dgm:t>
    </dgm:pt>
    <dgm:pt modelId="{468E7854-2763-41BD-BEAE-B335BEC5BC86}">
      <dgm:prSet custT="1"/>
      <dgm:spPr/>
      <dgm:t>
        <a:bodyPr/>
        <a:lstStyle/>
        <a:p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Erkən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nikah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halları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33292F-2C78-4585-BD88-FB10DD73BC6D}" type="parTrans" cxnId="{19A87B42-650D-4365-A315-2CDEAD9D4C8C}">
      <dgm:prSet/>
      <dgm:spPr/>
      <dgm:t>
        <a:bodyPr/>
        <a:lstStyle/>
        <a:p>
          <a:endParaRPr lang="en-US" sz="2000"/>
        </a:p>
      </dgm:t>
    </dgm:pt>
    <dgm:pt modelId="{29CC4053-D6E6-4EBE-A460-A8A7073D01AD}" type="sibTrans" cxnId="{19A87B42-650D-4365-A315-2CDEAD9D4C8C}">
      <dgm:prSet/>
      <dgm:spPr/>
      <dgm:t>
        <a:bodyPr/>
        <a:lstStyle/>
        <a:p>
          <a:endParaRPr lang="en-US" sz="2000"/>
        </a:p>
      </dgm:t>
    </dgm:pt>
    <dgm:pt modelId="{ED3470F5-B322-4242-B560-57EBD9E47822}">
      <dgm:prSet phldrT="[Text]" custT="1"/>
      <dgm:spPr/>
      <dgm:t>
        <a:bodyPr/>
        <a:lstStyle/>
        <a:p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Azərbaycanda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seksual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qısnama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qanunvericilik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və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onun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tətbiqi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praktikası</a:t>
          </a:r>
          <a:r>
            <a:rPr lang="az-Latn-AZ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F649E5-3AFE-4A92-BD8D-ADDCE29068BD}" type="parTrans" cxnId="{270D59A5-B111-4CD5-ACD5-C5DD349C0D82}">
      <dgm:prSet/>
      <dgm:spPr/>
      <dgm:t>
        <a:bodyPr/>
        <a:lstStyle/>
        <a:p>
          <a:endParaRPr lang="en-US" sz="2000"/>
        </a:p>
      </dgm:t>
    </dgm:pt>
    <dgm:pt modelId="{27BC8BD0-B5CF-466C-B35C-23F0CF310168}" type="sibTrans" cxnId="{270D59A5-B111-4CD5-ACD5-C5DD349C0D82}">
      <dgm:prSet/>
      <dgm:spPr/>
      <dgm:t>
        <a:bodyPr/>
        <a:lstStyle/>
        <a:p>
          <a:endParaRPr lang="en-US" sz="2000"/>
        </a:p>
      </dgm:t>
    </dgm:pt>
    <dgm:pt modelId="{4EFA4A08-8621-4A88-8A42-E52AB76E0890}">
      <dgm:prSet phldrT="[Text]" custT="1"/>
      <dgm:spPr/>
      <dgm:t>
        <a:bodyPr/>
        <a:lstStyle/>
        <a:p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Təhsil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müəssisələrində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rəhbər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vəzifələrdə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gender </a:t>
          </a:r>
          <a:r>
            <a:rPr lang="en-US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bərabərsizliyi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936417-8BD0-46DD-BBF6-E39CC8E42E56}" type="parTrans" cxnId="{E2C2C566-16A4-4EA2-84B8-E93DB5A30CF0}">
      <dgm:prSet/>
      <dgm:spPr/>
      <dgm:t>
        <a:bodyPr/>
        <a:lstStyle/>
        <a:p>
          <a:endParaRPr lang="en-US" sz="2000"/>
        </a:p>
      </dgm:t>
    </dgm:pt>
    <dgm:pt modelId="{286D7F8F-005B-46A9-BB01-1894AD969256}" type="sibTrans" cxnId="{E2C2C566-16A4-4EA2-84B8-E93DB5A30CF0}">
      <dgm:prSet/>
      <dgm:spPr/>
      <dgm:t>
        <a:bodyPr/>
        <a:lstStyle/>
        <a:p>
          <a:endParaRPr lang="en-US" sz="2000"/>
        </a:p>
      </dgm:t>
    </dgm:pt>
    <dgm:pt modelId="{7A0F2662-0615-4E3B-BA12-DCD5D8C66A82}" type="pres">
      <dgm:prSet presAssocID="{FE3E75B8-35B1-4456-8EE1-5D2DB5C124B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C4022421-ACD0-46F3-A122-90E6BA9DF575}" type="pres">
      <dgm:prSet presAssocID="{FE3E75B8-35B1-4456-8EE1-5D2DB5C124B4}" presName="Name1" presStyleCnt="0"/>
      <dgm:spPr/>
    </dgm:pt>
    <dgm:pt modelId="{3EC177F3-BACD-4503-AA96-5BC887C10263}" type="pres">
      <dgm:prSet presAssocID="{FE3E75B8-35B1-4456-8EE1-5D2DB5C124B4}" presName="cycle" presStyleCnt="0"/>
      <dgm:spPr/>
    </dgm:pt>
    <dgm:pt modelId="{7A7FD4CB-953A-4F2A-BA90-A07BF7E4C378}" type="pres">
      <dgm:prSet presAssocID="{FE3E75B8-35B1-4456-8EE1-5D2DB5C124B4}" presName="srcNode" presStyleLbl="node1" presStyleIdx="0" presStyleCnt="7"/>
      <dgm:spPr/>
    </dgm:pt>
    <dgm:pt modelId="{71002E1D-92D2-457E-AE05-BD43B4069A03}" type="pres">
      <dgm:prSet presAssocID="{FE3E75B8-35B1-4456-8EE1-5D2DB5C124B4}" presName="conn" presStyleLbl="parChTrans1D2" presStyleIdx="0" presStyleCnt="1"/>
      <dgm:spPr/>
      <dgm:t>
        <a:bodyPr/>
        <a:lstStyle/>
        <a:p>
          <a:endParaRPr lang="en-US"/>
        </a:p>
      </dgm:t>
    </dgm:pt>
    <dgm:pt modelId="{50DDB9C5-6E68-4A8A-BF84-2503FF0040FB}" type="pres">
      <dgm:prSet presAssocID="{FE3E75B8-35B1-4456-8EE1-5D2DB5C124B4}" presName="extraNode" presStyleLbl="node1" presStyleIdx="0" presStyleCnt="7"/>
      <dgm:spPr/>
    </dgm:pt>
    <dgm:pt modelId="{3D7B76DD-4543-4C88-9594-1701A918EE23}" type="pres">
      <dgm:prSet presAssocID="{FE3E75B8-35B1-4456-8EE1-5D2DB5C124B4}" presName="dstNode" presStyleLbl="node1" presStyleIdx="0" presStyleCnt="7"/>
      <dgm:spPr/>
    </dgm:pt>
    <dgm:pt modelId="{A54DFC44-E74F-484B-8BDE-A0120ACE47FF}" type="pres">
      <dgm:prSet presAssocID="{61DCEE7A-F94B-4E5A-BA81-CF96BC3A3DBC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E50246-CEBC-4A1C-8311-5D7E09DB0C3B}" type="pres">
      <dgm:prSet presAssocID="{61DCEE7A-F94B-4E5A-BA81-CF96BC3A3DBC}" presName="accent_1" presStyleCnt="0"/>
      <dgm:spPr/>
    </dgm:pt>
    <dgm:pt modelId="{8FFBD7A2-82F4-4134-9670-D2CDF95A950A}" type="pres">
      <dgm:prSet presAssocID="{61DCEE7A-F94B-4E5A-BA81-CF96BC3A3DBC}" presName="accentRepeatNode" presStyleLbl="solidFgAcc1" presStyleIdx="0" presStyleCnt="7"/>
      <dgm:spPr/>
    </dgm:pt>
    <dgm:pt modelId="{83AFEA24-5BCB-4586-9B37-20D6B88A4A24}" type="pres">
      <dgm:prSet presAssocID="{F4F255E5-ABD2-4AD2-BA87-F5136C4471EF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9FD6A6-0112-46C0-B316-9F5830624CA0}" type="pres">
      <dgm:prSet presAssocID="{F4F255E5-ABD2-4AD2-BA87-F5136C4471EF}" presName="accent_2" presStyleCnt="0"/>
      <dgm:spPr/>
    </dgm:pt>
    <dgm:pt modelId="{810F448E-B1F1-47B9-81C9-FF93E0798BEE}" type="pres">
      <dgm:prSet presAssocID="{F4F255E5-ABD2-4AD2-BA87-F5136C4471EF}" presName="accentRepeatNode" presStyleLbl="solidFgAcc1" presStyleIdx="1" presStyleCnt="7"/>
      <dgm:spPr/>
    </dgm:pt>
    <dgm:pt modelId="{76FB35D3-8C01-4075-B474-D2A24FD83288}" type="pres">
      <dgm:prSet presAssocID="{B1EE2A1F-C580-4A4D-A13E-31AA31D6A696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7C0B55-ED5F-4445-83AC-05E759F55AD8}" type="pres">
      <dgm:prSet presAssocID="{B1EE2A1F-C580-4A4D-A13E-31AA31D6A696}" presName="accent_3" presStyleCnt="0"/>
      <dgm:spPr/>
    </dgm:pt>
    <dgm:pt modelId="{0F7DD91A-7E20-4E91-B9E0-D58911029AB3}" type="pres">
      <dgm:prSet presAssocID="{B1EE2A1F-C580-4A4D-A13E-31AA31D6A696}" presName="accentRepeatNode" presStyleLbl="solidFgAcc1" presStyleIdx="2" presStyleCnt="7"/>
      <dgm:spPr/>
    </dgm:pt>
    <dgm:pt modelId="{1AC2098D-0841-4667-84DA-88862155CF68}" type="pres">
      <dgm:prSet presAssocID="{ED3470F5-B322-4242-B560-57EBD9E47822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CB6C7D-0BDB-40D2-A3C5-8D90A0FF1BC6}" type="pres">
      <dgm:prSet presAssocID="{ED3470F5-B322-4242-B560-57EBD9E47822}" presName="accent_4" presStyleCnt="0"/>
      <dgm:spPr/>
    </dgm:pt>
    <dgm:pt modelId="{CFD52D10-62D1-4918-8C39-6E464B90317C}" type="pres">
      <dgm:prSet presAssocID="{ED3470F5-B322-4242-B560-57EBD9E47822}" presName="accentRepeatNode" presStyleLbl="solidFgAcc1" presStyleIdx="3" presStyleCnt="7"/>
      <dgm:spPr/>
    </dgm:pt>
    <dgm:pt modelId="{1B29C61D-742E-4F03-938D-15A82DEE9F3D}" type="pres">
      <dgm:prSet presAssocID="{4EFA4A08-8621-4A88-8A42-E52AB76E0890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48F0DA-0FA8-4BB4-B9E3-2CF6637371FD}" type="pres">
      <dgm:prSet presAssocID="{4EFA4A08-8621-4A88-8A42-E52AB76E0890}" presName="accent_5" presStyleCnt="0"/>
      <dgm:spPr/>
    </dgm:pt>
    <dgm:pt modelId="{4B13DD46-EF4A-4ECB-BD88-5874467E70B1}" type="pres">
      <dgm:prSet presAssocID="{4EFA4A08-8621-4A88-8A42-E52AB76E0890}" presName="accentRepeatNode" presStyleLbl="solidFgAcc1" presStyleIdx="4" presStyleCnt="7"/>
      <dgm:spPr/>
    </dgm:pt>
    <dgm:pt modelId="{977183F2-EE45-4FB9-A3E2-A591413713EF}" type="pres">
      <dgm:prSet presAssocID="{DFCBCE96-2D02-4E8A-9637-11A35752904F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17576F-2113-40D5-BC0F-0DD71AA51CFE}" type="pres">
      <dgm:prSet presAssocID="{DFCBCE96-2D02-4E8A-9637-11A35752904F}" presName="accent_6" presStyleCnt="0"/>
      <dgm:spPr/>
    </dgm:pt>
    <dgm:pt modelId="{84DE9B84-A852-4A9C-BD7A-3B448B8B96DE}" type="pres">
      <dgm:prSet presAssocID="{DFCBCE96-2D02-4E8A-9637-11A35752904F}" presName="accentRepeatNode" presStyleLbl="solidFgAcc1" presStyleIdx="5" presStyleCnt="7"/>
      <dgm:spPr/>
      <dgm:t>
        <a:bodyPr/>
        <a:lstStyle/>
        <a:p>
          <a:endParaRPr lang="en-US"/>
        </a:p>
      </dgm:t>
    </dgm:pt>
    <dgm:pt modelId="{77901E4D-6C77-4142-ACAC-05F373CC7041}" type="pres">
      <dgm:prSet presAssocID="{468E7854-2763-41BD-BEAE-B335BEC5BC86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326743-46B7-4862-9FA7-233AF4B97707}" type="pres">
      <dgm:prSet presAssocID="{468E7854-2763-41BD-BEAE-B335BEC5BC86}" presName="accent_7" presStyleCnt="0"/>
      <dgm:spPr/>
    </dgm:pt>
    <dgm:pt modelId="{11F69F66-CE68-4E77-960D-1EDBB6618440}" type="pres">
      <dgm:prSet presAssocID="{468E7854-2763-41BD-BEAE-B335BEC5BC86}" presName="accentRepeatNode" presStyleLbl="solidFgAcc1" presStyleIdx="6" presStyleCnt="7"/>
      <dgm:spPr/>
    </dgm:pt>
  </dgm:ptLst>
  <dgm:cxnLst>
    <dgm:cxn modelId="{F7E24281-0F50-437D-9391-3AD58D1969D5}" type="presOf" srcId="{468E7854-2763-41BD-BEAE-B335BEC5BC86}" destId="{77901E4D-6C77-4142-ACAC-05F373CC7041}" srcOrd="0" destOrd="0" presId="urn:microsoft.com/office/officeart/2008/layout/VerticalCurvedList"/>
    <dgm:cxn modelId="{1F4A9EE3-C3F9-43CF-8DA9-16889D938754}" type="presOf" srcId="{B1EE2A1F-C580-4A4D-A13E-31AA31D6A696}" destId="{76FB35D3-8C01-4075-B474-D2A24FD83288}" srcOrd="0" destOrd="0" presId="urn:microsoft.com/office/officeart/2008/layout/VerticalCurvedList"/>
    <dgm:cxn modelId="{034E367C-59ED-46B0-A476-345F6C782669}" srcId="{FE3E75B8-35B1-4456-8EE1-5D2DB5C124B4}" destId="{61DCEE7A-F94B-4E5A-BA81-CF96BC3A3DBC}" srcOrd="0" destOrd="0" parTransId="{F8B33E95-084D-4723-ADEE-62804C8DAEBA}" sibTransId="{B639FDB9-F580-42B3-806A-CC470E3FCB81}"/>
    <dgm:cxn modelId="{B00DB353-3E9E-4DA6-BBF5-275A159CFDCD}" srcId="{FE3E75B8-35B1-4456-8EE1-5D2DB5C124B4}" destId="{B1EE2A1F-C580-4A4D-A13E-31AA31D6A696}" srcOrd="2" destOrd="0" parTransId="{54C88562-38B0-4AFC-AE7C-6295240AE8BA}" sibTransId="{A47472A4-30F0-405A-83CA-5A052D65F5CA}"/>
    <dgm:cxn modelId="{E2C2C566-16A4-4EA2-84B8-E93DB5A30CF0}" srcId="{FE3E75B8-35B1-4456-8EE1-5D2DB5C124B4}" destId="{4EFA4A08-8621-4A88-8A42-E52AB76E0890}" srcOrd="4" destOrd="0" parTransId="{31936417-8BD0-46DD-BBF6-E39CC8E42E56}" sibTransId="{286D7F8F-005B-46A9-BB01-1894AD969256}"/>
    <dgm:cxn modelId="{9B67AF9C-3AD6-485D-A747-DD81E287B9AC}" srcId="{FE3E75B8-35B1-4456-8EE1-5D2DB5C124B4}" destId="{DFCBCE96-2D02-4E8A-9637-11A35752904F}" srcOrd="5" destOrd="0" parTransId="{D8583963-B640-41C3-BC80-620051573D2F}" sibTransId="{7B0DB18A-E9B0-42DC-934A-9AB2C1207CB3}"/>
    <dgm:cxn modelId="{D27E2873-7026-4685-A82E-62ADC28EC427}" type="presOf" srcId="{4EFA4A08-8621-4A88-8A42-E52AB76E0890}" destId="{1B29C61D-742E-4F03-938D-15A82DEE9F3D}" srcOrd="0" destOrd="0" presId="urn:microsoft.com/office/officeart/2008/layout/VerticalCurvedList"/>
    <dgm:cxn modelId="{27255AC1-0EE8-45E4-B7E9-6355ED337125}" type="presOf" srcId="{DFCBCE96-2D02-4E8A-9637-11A35752904F}" destId="{977183F2-EE45-4FB9-A3E2-A591413713EF}" srcOrd="0" destOrd="0" presId="urn:microsoft.com/office/officeart/2008/layout/VerticalCurvedList"/>
    <dgm:cxn modelId="{561FC626-A8E7-4FF8-9FD1-B6435CE499EA}" type="presOf" srcId="{F4F255E5-ABD2-4AD2-BA87-F5136C4471EF}" destId="{83AFEA24-5BCB-4586-9B37-20D6B88A4A24}" srcOrd="0" destOrd="0" presId="urn:microsoft.com/office/officeart/2008/layout/VerticalCurvedList"/>
    <dgm:cxn modelId="{270D59A5-B111-4CD5-ACD5-C5DD349C0D82}" srcId="{FE3E75B8-35B1-4456-8EE1-5D2DB5C124B4}" destId="{ED3470F5-B322-4242-B560-57EBD9E47822}" srcOrd="3" destOrd="0" parTransId="{B4F649E5-3AFE-4A92-BD8D-ADDCE29068BD}" sibTransId="{27BC8BD0-B5CF-466C-B35C-23F0CF310168}"/>
    <dgm:cxn modelId="{9EBD36AC-6292-4AE4-B753-D4E7E238E358}" srcId="{FE3E75B8-35B1-4456-8EE1-5D2DB5C124B4}" destId="{F4F255E5-ABD2-4AD2-BA87-F5136C4471EF}" srcOrd="1" destOrd="0" parTransId="{98DB9D64-43FF-4AF9-B7A3-7E05931FDB58}" sibTransId="{9F8DCD9A-82ED-47D9-A21E-38B5D3B83E4F}"/>
    <dgm:cxn modelId="{E61DA771-C9FE-4F85-A841-26C7AE80ABA7}" type="presOf" srcId="{ED3470F5-B322-4242-B560-57EBD9E47822}" destId="{1AC2098D-0841-4667-84DA-88862155CF68}" srcOrd="0" destOrd="0" presId="urn:microsoft.com/office/officeart/2008/layout/VerticalCurvedList"/>
    <dgm:cxn modelId="{19A87B42-650D-4365-A315-2CDEAD9D4C8C}" srcId="{FE3E75B8-35B1-4456-8EE1-5D2DB5C124B4}" destId="{468E7854-2763-41BD-BEAE-B335BEC5BC86}" srcOrd="6" destOrd="0" parTransId="{5233292F-2C78-4585-BD88-FB10DD73BC6D}" sibTransId="{29CC4053-D6E6-4EBE-A460-A8A7073D01AD}"/>
    <dgm:cxn modelId="{90DF95A5-CEB9-483F-BE3A-C89600496D3D}" type="presOf" srcId="{B639FDB9-F580-42B3-806A-CC470E3FCB81}" destId="{71002E1D-92D2-457E-AE05-BD43B4069A03}" srcOrd="0" destOrd="0" presId="urn:microsoft.com/office/officeart/2008/layout/VerticalCurvedList"/>
    <dgm:cxn modelId="{A6E5FE62-EFCF-485C-9917-B304AB73E76C}" type="presOf" srcId="{FE3E75B8-35B1-4456-8EE1-5D2DB5C124B4}" destId="{7A0F2662-0615-4E3B-BA12-DCD5D8C66A82}" srcOrd="0" destOrd="0" presId="urn:microsoft.com/office/officeart/2008/layout/VerticalCurvedList"/>
    <dgm:cxn modelId="{108A5E3E-D12D-4B3B-99DE-3D51A02254D9}" type="presOf" srcId="{61DCEE7A-F94B-4E5A-BA81-CF96BC3A3DBC}" destId="{A54DFC44-E74F-484B-8BDE-A0120ACE47FF}" srcOrd="0" destOrd="0" presId="urn:microsoft.com/office/officeart/2008/layout/VerticalCurvedList"/>
    <dgm:cxn modelId="{32F82FA8-F054-4CA9-AD5F-E704EDB728D7}" type="presParOf" srcId="{7A0F2662-0615-4E3B-BA12-DCD5D8C66A82}" destId="{C4022421-ACD0-46F3-A122-90E6BA9DF575}" srcOrd="0" destOrd="0" presId="urn:microsoft.com/office/officeart/2008/layout/VerticalCurvedList"/>
    <dgm:cxn modelId="{40148E3C-D4EB-450D-9BF6-89D2D117726D}" type="presParOf" srcId="{C4022421-ACD0-46F3-A122-90E6BA9DF575}" destId="{3EC177F3-BACD-4503-AA96-5BC887C10263}" srcOrd="0" destOrd="0" presId="urn:microsoft.com/office/officeart/2008/layout/VerticalCurvedList"/>
    <dgm:cxn modelId="{70039D9F-7717-46EB-937D-DEFD7E62E323}" type="presParOf" srcId="{3EC177F3-BACD-4503-AA96-5BC887C10263}" destId="{7A7FD4CB-953A-4F2A-BA90-A07BF7E4C378}" srcOrd="0" destOrd="0" presId="urn:microsoft.com/office/officeart/2008/layout/VerticalCurvedList"/>
    <dgm:cxn modelId="{EA6AE42F-2551-4D64-80F6-303D4EA12969}" type="presParOf" srcId="{3EC177F3-BACD-4503-AA96-5BC887C10263}" destId="{71002E1D-92D2-457E-AE05-BD43B4069A03}" srcOrd="1" destOrd="0" presId="urn:microsoft.com/office/officeart/2008/layout/VerticalCurvedList"/>
    <dgm:cxn modelId="{8BC8028D-9109-423D-A6BD-18172B713121}" type="presParOf" srcId="{3EC177F3-BACD-4503-AA96-5BC887C10263}" destId="{50DDB9C5-6E68-4A8A-BF84-2503FF0040FB}" srcOrd="2" destOrd="0" presId="urn:microsoft.com/office/officeart/2008/layout/VerticalCurvedList"/>
    <dgm:cxn modelId="{F189A414-D022-4853-84E7-7F081B7D0B3B}" type="presParOf" srcId="{3EC177F3-BACD-4503-AA96-5BC887C10263}" destId="{3D7B76DD-4543-4C88-9594-1701A918EE23}" srcOrd="3" destOrd="0" presId="urn:microsoft.com/office/officeart/2008/layout/VerticalCurvedList"/>
    <dgm:cxn modelId="{FFA977C6-9D32-4FB8-9C3F-85231004418B}" type="presParOf" srcId="{C4022421-ACD0-46F3-A122-90E6BA9DF575}" destId="{A54DFC44-E74F-484B-8BDE-A0120ACE47FF}" srcOrd="1" destOrd="0" presId="urn:microsoft.com/office/officeart/2008/layout/VerticalCurvedList"/>
    <dgm:cxn modelId="{FB6A6AE4-62A9-4327-B737-A774CC377ABC}" type="presParOf" srcId="{C4022421-ACD0-46F3-A122-90E6BA9DF575}" destId="{9CE50246-CEBC-4A1C-8311-5D7E09DB0C3B}" srcOrd="2" destOrd="0" presId="urn:microsoft.com/office/officeart/2008/layout/VerticalCurvedList"/>
    <dgm:cxn modelId="{E18071B3-536B-4720-B004-9638EAAD51EC}" type="presParOf" srcId="{9CE50246-CEBC-4A1C-8311-5D7E09DB0C3B}" destId="{8FFBD7A2-82F4-4134-9670-D2CDF95A950A}" srcOrd="0" destOrd="0" presId="urn:microsoft.com/office/officeart/2008/layout/VerticalCurvedList"/>
    <dgm:cxn modelId="{34B00DB9-8AF4-4EAA-B945-5711A6711396}" type="presParOf" srcId="{C4022421-ACD0-46F3-A122-90E6BA9DF575}" destId="{83AFEA24-5BCB-4586-9B37-20D6B88A4A24}" srcOrd="3" destOrd="0" presId="urn:microsoft.com/office/officeart/2008/layout/VerticalCurvedList"/>
    <dgm:cxn modelId="{E3581117-BE9F-4A6F-8C15-46520E82D8A5}" type="presParOf" srcId="{C4022421-ACD0-46F3-A122-90E6BA9DF575}" destId="{B99FD6A6-0112-46C0-B316-9F5830624CA0}" srcOrd="4" destOrd="0" presId="urn:microsoft.com/office/officeart/2008/layout/VerticalCurvedList"/>
    <dgm:cxn modelId="{D90B8A98-4199-4037-8A67-EB5A81DF7653}" type="presParOf" srcId="{B99FD6A6-0112-46C0-B316-9F5830624CA0}" destId="{810F448E-B1F1-47B9-81C9-FF93E0798BEE}" srcOrd="0" destOrd="0" presId="urn:microsoft.com/office/officeart/2008/layout/VerticalCurvedList"/>
    <dgm:cxn modelId="{714E052A-7C73-44A7-9C2A-6B9E618E1FFD}" type="presParOf" srcId="{C4022421-ACD0-46F3-A122-90E6BA9DF575}" destId="{76FB35D3-8C01-4075-B474-D2A24FD83288}" srcOrd="5" destOrd="0" presId="urn:microsoft.com/office/officeart/2008/layout/VerticalCurvedList"/>
    <dgm:cxn modelId="{CF408838-09D7-4306-A36E-CA639EA6C32E}" type="presParOf" srcId="{C4022421-ACD0-46F3-A122-90E6BA9DF575}" destId="{9D7C0B55-ED5F-4445-83AC-05E759F55AD8}" srcOrd="6" destOrd="0" presId="urn:microsoft.com/office/officeart/2008/layout/VerticalCurvedList"/>
    <dgm:cxn modelId="{1A1CCBAF-EA4D-444D-B190-7FA18DACB29D}" type="presParOf" srcId="{9D7C0B55-ED5F-4445-83AC-05E759F55AD8}" destId="{0F7DD91A-7E20-4E91-B9E0-D58911029AB3}" srcOrd="0" destOrd="0" presId="urn:microsoft.com/office/officeart/2008/layout/VerticalCurvedList"/>
    <dgm:cxn modelId="{E6F8CAEB-BB45-4FD3-AA6D-0B9345BF0E71}" type="presParOf" srcId="{C4022421-ACD0-46F3-A122-90E6BA9DF575}" destId="{1AC2098D-0841-4667-84DA-88862155CF68}" srcOrd="7" destOrd="0" presId="urn:microsoft.com/office/officeart/2008/layout/VerticalCurvedList"/>
    <dgm:cxn modelId="{901E1353-FA21-48C4-88C7-1E57EF3B57B0}" type="presParOf" srcId="{C4022421-ACD0-46F3-A122-90E6BA9DF575}" destId="{22CB6C7D-0BDB-40D2-A3C5-8D90A0FF1BC6}" srcOrd="8" destOrd="0" presId="urn:microsoft.com/office/officeart/2008/layout/VerticalCurvedList"/>
    <dgm:cxn modelId="{0F0B0FD6-8AA8-43A1-9371-6CECFA4FBC82}" type="presParOf" srcId="{22CB6C7D-0BDB-40D2-A3C5-8D90A0FF1BC6}" destId="{CFD52D10-62D1-4918-8C39-6E464B90317C}" srcOrd="0" destOrd="0" presId="urn:microsoft.com/office/officeart/2008/layout/VerticalCurvedList"/>
    <dgm:cxn modelId="{06269AA3-B72B-4285-BC4D-F0FCF8FDA678}" type="presParOf" srcId="{C4022421-ACD0-46F3-A122-90E6BA9DF575}" destId="{1B29C61D-742E-4F03-938D-15A82DEE9F3D}" srcOrd="9" destOrd="0" presId="urn:microsoft.com/office/officeart/2008/layout/VerticalCurvedList"/>
    <dgm:cxn modelId="{A7F8BDAB-4822-4B25-81CA-A86908C7B3AA}" type="presParOf" srcId="{C4022421-ACD0-46F3-A122-90E6BA9DF575}" destId="{9C48F0DA-0FA8-4BB4-B9E3-2CF6637371FD}" srcOrd="10" destOrd="0" presId="urn:microsoft.com/office/officeart/2008/layout/VerticalCurvedList"/>
    <dgm:cxn modelId="{AF50975D-5F47-4A58-9C15-B180E7FB6F72}" type="presParOf" srcId="{9C48F0DA-0FA8-4BB4-B9E3-2CF6637371FD}" destId="{4B13DD46-EF4A-4ECB-BD88-5874467E70B1}" srcOrd="0" destOrd="0" presId="urn:microsoft.com/office/officeart/2008/layout/VerticalCurvedList"/>
    <dgm:cxn modelId="{2635C37D-EE37-4119-B826-E971FDE70E85}" type="presParOf" srcId="{C4022421-ACD0-46F3-A122-90E6BA9DF575}" destId="{977183F2-EE45-4FB9-A3E2-A591413713EF}" srcOrd="11" destOrd="0" presId="urn:microsoft.com/office/officeart/2008/layout/VerticalCurvedList"/>
    <dgm:cxn modelId="{2BE885C6-29E3-41D6-8812-CC1664CBF300}" type="presParOf" srcId="{C4022421-ACD0-46F3-A122-90E6BA9DF575}" destId="{A617576F-2113-40D5-BC0F-0DD71AA51CFE}" srcOrd="12" destOrd="0" presId="urn:microsoft.com/office/officeart/2008/layout/VerticalCurvedList"/>
    <dgm:cxn modelId="{01C7588C-7023-4866-A433-9D6A07A17ACA}" type="presParOf" srcId="{A617576F-2113-40D5-BC0F-0DD71AA51CFE}" destId="{84DE9B84-A852-4A9C-BD7A-3B448B8B96DE}" srcOrd="0" destOrd="0" presId="urn:microsoft.com/office/officeart/2008/layout/VerticalCurvedList"/>
    <dgm:cxn modelId="{C51D6DCD-74BC-4F0C-AB12-D3A1A90F7ABB}" type="presParOf" srcId="{C4022421-ACD0-46F3-A122-90E6BA9DF575}" destId="{77901E4D-6C77-4142-ACAC-05F373CC7041}" srcOrd="13" destOrd="0" presId="urn:microsoft.com/office/officeart/2008/layout/VerticalCurvedList"/>
    <dgm:cxn modelId="{5463C81A-A9CE-453B-B5F6-B8DD190A9CC2}" type="presParOf" srcId="{C4022421-ACD0-46F3-A122-90E6BA9DF575}" destId="{34326743-46B7-4862-9FA7-233AF4B97707}" srcOrd="14" destOrd="0" presId="urn:microsoft.com/office/officeart/2008/layout/VerticalCurvedList"/>
    <dgm:cxn modelId="{7FDC9F1F-78E4-47CB-BF07-C50738D3712E}" type="presParOf" srcId="{34326743-46B7-4862-9FA7-233AF4B97707}" destId="{11F69F66-CE68-4E77-960D-1EDBB661844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2F3D72D-00FE-4B0C-88D4-9D7359F5D8D6}" type="doc">
      <dgm:prSet loTypeId="urn:microsoft.com/office/officeart/2005/8/layout/pyramid2" loCatId="pyramid" qsTypeId="urn:microsoft.com/office/officeart/2005/8/quickstyle/simple1" qsCatId="simple" csTypeId="urn:microsoft.com/office/officeart/2005/8/colors/accent3_2" csCatId="accent3" phldr="1"/>
      <dgm:spPr/>
    </dgm:pt>
    <dgm:pt modelId="{7B16562B-DDC8-4E85-8DE5-A056CD155D7A}">
      <dgm:prSet phldrT="[Text]" custT="1"/>
      <dgm:spPr/>
      <dgm:t>
        <a:bodyPr/>
        <a:lstStyle/>
        <a:p>
          <a:pPr algn="l"/>
          <a:r>
            <a:rPr lang="az-Latn-AZ" sz="1800" b="0" i="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G</a:t>
          </a:r>
          <a:r>
            <a:rPr lang="en-US" sz="1800" b="0" i="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ender </a:t>
          </a:r>
          <a:r>
            <a:rPr lang="en-US" sz="1800" b="0" i="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bərabərliyinin</a:t>
          </a:r>
          <a:r>
            <a:rPr lang="en-US" sz="1800" b="0" i="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1800" b="0" i="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təmin</a:t>
          </a:r>
          <a:r>
            <a:rPr lang="en-US" sz="1800" b="0" i="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1800" b="0" i="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edilməsi</a:t>
          </a:r>
          <a:r>
            <a:rPr lang="en-US" sz="1800" b="0" i="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1800" b="0" i="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ilə</a:t>
          </a:r>
          <a:r>
            <a:rPr lang="en-US" sz="1800" b="0" i="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1800" b="0" i="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bağlı</a:t>
          </a:r>
          <a:r>
            <a:rPr lang="en-US" sz="1800" b="0" i="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2021-ci </a:t>
          </a:r>
          <a:r>
            <a:rPr lang="en-US" sz="1800" b="0" i="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il</a:t>
          </a:r>
          <a:r>
            <a:rPr lang="en-US" sz="1800" b="0" i="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1800" b="0" i="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üzrə</a:t>
          </a:r>
          <a:r>
            <a:rPr lang="en-US" sz="1800" b="0" i="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1800" b="0" i="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məlumat</a:t>
          </a:r>
          <a:endParaRPr lang="en-US" sz="18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4C4F8B96-5AD6-4593-BDF8-BB95EC02ACE5}" type="parTrans" cxnId="{38F87A87-44A3-46AE-8989-0F551AF08703}">
      <dgm:prSet/>
      <dgm:spPr/>
      <dgm:t>
        <a:bodyPr/>
        <a:lstStyle/>
        <a:p>
          <a:endParaRPr lang="en-US"/>
        </a:p>
      </dgm:t>
    </dgm:pt>
    <dgm:pt modelId="{34616D67-9D7F-4F3F-B7D0-91501A20E2CA}" type="sibTrans" cxnId="{38F87A87-44A3-46AE-8989-0F551AF08703}">
      <dgm:prSet/>
      <dgm:spPr/>
      <dgm:t>
        <a:bodyPr/>
        <a:lstStyle/>
        <a:p>
          <a:endParaRPr lang="en-US"/>
        </a:p>
      </dgm:t>
    </dgm:pt>
    <dgm:pt modelId="{70006BF7-1744-4E77-B4AF-60E64FFB0122}">
      <dgm:prSet phldrT="[Text]" custT="1"/>
      <dgm:spPr/>
      <dgm:t>
        <a:bodyPr/>
        <a:lstStyle/>
        <a:p>
          <a:pPr algn="l"/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İdeologiyanın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əsasları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adlı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sənədin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icrası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ilə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bağlı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2022-ci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il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üzrə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ailə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institutunun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inkişafı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qadın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və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uşaq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hüquqlarının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həyata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keçirilməsi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istiqamətində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və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qarşıya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qoyulan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hədəflər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çərçivəsində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görülən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işlər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  <a:endParaRPr lang="en-US" sz="1800" dirty="0"/>
        </a:p>
      </dgm:t>
    </dgm:pt>
    <dgm:pt modelId="{B0D94EDD-C67C-49AC-AF77-284E34D2232B}" type="parTrans" cxnId="{D1B9A3F5-2BC0-4757-A59D-A8B5965BF394}">
      <dgm:prSet/>
      <dgm:spPr/>
      <dgm:t>
        <a:bodyPr/>
        <a:lstStyle/>
        <a:p>
          <a:endParaRPr lang="en-US"/>
        </a:p>
      </dgm:t>
    </dgm:pt>
    <dgm:pt modelId="{DB280BDB-7709-453E-ADA6-013D1AF08307}" type="sibTrans" cxnId="{D1B9A3F5-2BC0-4757-A59D-A8B5965BF394}">
      <dgm:prSet/>
      <dgm:spPr/>
      <dgm:t>
        <a:bodyPr/>
        <a:lstStyle/>
        <a:p>
          <a:endParaRPr lang="en-US"/>
        </a:p>
      </dgm:t>
    </dgm:pt>
    <dgm:pt modelId="{854BF7C1-47D5-45A5-8CE0-C081C70EDC88}">
      <dgm:prSet phldrT="[Text]" custT="1"/>
      <dgm:spPr/>
      <dgm:t>
        <a:bodyPr/>
        <a:lstStyle/>
        <a:p>
          <a:pPr algn="l"/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Azərbaycan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Respublikası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Nazirlər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Kabinetinin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"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Gənclər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arasında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ailənin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və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nikahın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əhəmiyyəti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onun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qorunması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və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möhkəmləndirilməsi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məqsədilə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erkən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nikahın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və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qohumlar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arasında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nikahın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mənfi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nəticələrinə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dair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maarifləndirmə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Qaydası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"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nın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icrası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ilə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bağlı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dövlət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qurumları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tərəfindən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2022-ci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il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ərzində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görülmüş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işlər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  <a:endParaRPr lang="en-US" sz="1800" dirty="0"/>
        </a:p>
      </dgm:t>
    </dgm:pt>
    <dgm:pt modelId="{F2551967-9BC6-4634-AD9C-FF6CF1524FAE}" type="parTrans" cxnId="{1E2BAD1C-F0FA-446C-A37F-537455361066}">
      <dgm:prSet/>
      <dgm:spPr/>
      <dgm:t>
        <a:bodyPr/>
        <a:lstStyle/>
        <a:p>
          <a:endParaRPr lang="en-US"/>
        </a:p>
      </dgm:t>
    </dgm:pt>
    <dgm:pt modelId="{ECDE3844-4B41-4996-8353-DA39CDA508A4}" type="sibTrans" cxnId="{1E2BAD1C-F0FA-446C-A37F-537455361066}">
      <dgm:prSet/>
      <dgm:spPr/>
      <dgm:t>
        <a:bodyPr/>
        <a:lstStyle/>
        <a:p>
          <a:endParaRPr lang="en-US"/>
        </a:p>
      </dgm:t>
    </dgm:pt>
    <dgm:pt modelId="{01CAC5B0-3BB5-4763-9B3E-BAA5D6D8BF86}" type="pres">
      <dgm:prSet presAssocID="{E2F3D72D-00FE-4B0C-88D4-9D7359F5D8D6}" presName="compositeShape" presStyleCnt="0">
        <dgm:presLayoutVars>
          <dgm:dir/>
          <dgm:resizeHandles/>
        </dgm:presLayoutVars>
      </dgm:prSet>
      <dgm:spPr/>
    </dgm:pt>
    <dgm:pt modelId="{AECB72B2-71EC-4B69-B28E-36B342DCC4D4}" type="pres">
      <dgm:prSet presAssocID="{E2F3D72D-00FE-4B0C-88D4-9D7359F5D8D6}" presName="pyramid" presStyleLbl="node1" presStyleIdx="0" presStyleCnt="1" custLinFactNeighborX="-56300" custLinFactNeighborY="-536"/>
      <dgm:spPr/>
    </dgm:pt>
    <dgm:pt modelId="{97E3B5E0-7136-45BA-9FFE-F451CDE08E02}" type="pres">
      <dgm:prSet presAssocID="{E2F3D72D-00FE-4B0C-88D4-9D7359F5D8D6}" presName="theList" presStyleCnt="0"/>
      <dgm:spPr/>
    </dgm:pt>
    <dgm:pt modelId="{676B7650-079A-445C-B9B7-9E7793E7D7F9}" type="pres">
      <dgm:prSet presAssocID="{7B16562B-DDC8-4E85-8DE5-A056CD155D7A}" presName="aNode" presStyleLbl="fgAcc1" presStyleIdx="0" presStyleCnt="3" custScaleX="287055" custScaleY="14756" custLinFactNeighborX="38123" custLinFactNeighborY="-880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C71021-0814-4662-BE67-992B26C195D1}" type="pres">
      <dgm:prSet presAssocID="{7B16562B-DDC8-4E85-8DE5-A056CD155D7A}" presName="aSpace" presStyleCnt="0"/>
      <dgm:spPr/>
    </dgm:pt>
    <dgm:pt modelId="{F378DE2C-226A-49E1-8B23-5E721E205233}" type="pres">
      <dgm:prSet presAssocID="{854BF7C1-47D5-45A5-8CE0-C081C70EDC88}" presName="aNode" presStyleLbl="fgAcc1" presStyleIdx="1" presStyleCnt="3" custScaleX="276110" custScaleY="39600" custLinFactY="53715" custLinFactNeighborX="-622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A2EFFD-D880-460D-B433-B9C3F28EB283}" type="pres">
      <dgm:prSet presAssocID="{854BF7C1-47D5-45A5-8CE0-C081C70EDC88}" presName="aSpace" presStyleCnt="0"/>
      <dgm:spPr/>
    </dgm:pt>
    <dgm:pt modelId="{B352B8BB-5C8F-47CB-8165-DD6691AE2174}" type="pres">
      <dgm:prSet presAssocID="{70006BF7-1744-4E77-B4AF-60E64FFB0122}" presName="aNode" presStyleLbl="fgAcc1" presStyleIdx="2" presStyleCnt="3" custScaleX="271723" custScaleY="28475" custLinFactY="-5170" custLinFactNeighborX="9760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2908C9-65F6-4882-9AF8-9A36DB3E83CE}" type="pres">
      <dgm:prSet presAssocID="{70006BF7-1744-4E77-B4AF-60E64FFB0122}" presName="aSpace" presStyleCnt="0"/>
      <dgm:spPr/>
    </dgm:pt>
  </dgm:ptLst>
  <dgm:cxnLst>
    <dgm:cxn modelId="{0C6E8AA6-0252-4936-91AC-29B87C311C00}" type="presOf" srcId="{7B16562B-DDC8-4E85-8DE5-A056CD155D7A}" destId="{676B7650-079A-445C-B9B7-9E7793E7D7F9}" srcOrd="0" destOrd="0" presId="urn:microsoft.com/office/officeart/2005/8/layout/pyramid2"/>
    <dgm:cxn modelId="{38F87A87-44A3-46AE-8989-0F551AF08703}" srcId="{E2F3D72D-00FE-4B0C-88D4-9D7359F5D8D6}" destId="{7B16562B-DDC8-4E85-8DE5-A056CD155D7A}" srcOrd="0" destOrd="0" parTransId="{4C4F8B96-5AD6-4593-BDF8-BB95EC02ACE5}" sibTransId="{34616D67-9D7F-4F3F-B7D0-91501A20E2CA}"/>
    <dgm:cxn modelId="{EB411538-AE09-4830-B8B8-8BDD0BF7BCC2}" type="presOf" srcId="{E2F3D72D-00FE-4B0C-88D4-9D7359F5D8D6}" destId="{01CAC5B0-3BB5-4763-9B3E-BAA5D6D8BF86}" srcOrd="0" destOrd="0" presId="urn:microsoft.com/office/officeart/2005/8/layout/pyramid2"/>
    <dgm:cxn modelId="{E60043FA-3FD9-407F-8EEB-4895EDC6A144}" type="presOf" srcId="{70006BF7-1744-4E77-B4AF-60E64FFB0122}" destId="{B352B8BB-5C8F-47CB-8165-DD6691AE2174}" srcOrd="0" destOrd="0" presId="urn:microsoft.com/office/officeart/2005/8/layout/pyramid2"/>
    <dgm:cxn modelId="{EFA9EC8E-F145-4F20-8C69-44EEE71696F1}" type="presOf" srcId="{854BF7C1-47D5-45A5-8CE0-C081C70EDC88}" destId="{F378DE2C-226A-49E1-8B23-5E721E205233}" srcOrd="0" destOrd="0" presId="urn:microsoft.com/office/officeart/2005/8/layout/pyramid2"/>
    <dgm:cxn modelId="{1E2BAD1C-F0FA-446C-A37F-537455361066}" srcId="{E2F3D72D-00FE-4B0C-88D4-9D7359F5D8D6}" destId="{854BF7C1-47D5-45A5-8CE0-C081C70EDC88}" srcOrd="1" destOrd="0" parTransId="{F2551967-9BC6-4634-AD9C-FF6CF1524FAE}" sibTransId="{ECDE3844-4B41-4996-8353-DA39CDA508A4}"/>
    <dgm:cxn modelId="{D1B9A3F5-2BC0-4757-A59D-A8B5965BF394}" srcId="{E2F3D72D-00FE-4B0C-88D4-9D7359F5D8D6}" destId="{70006BF7-1744-4E77-B4AF-60E64FFB0122}" srcOrd="2" destOrd="0" parTransId="{B0D94EDD-C67C-49AC-AF77-284E34D2232B}" sibTransId="{DB280BDB-7709-453E-ADA6-013D1AF08307}"/>
    <dgm:cxn modelId="{D4894018-3C7B-4228-94D3-C7A21D564DA2}" type="presParOf" srcId="{01CAC5B0-3BB5-4763-9B3E-BAA5D6D8BF86}" destId="{AECB72B2-71EC-4B69-B28E-36B342DCC4D4}" srcOrd="0" destOrd="0" presId="urn:microsoft.com/office/officeart/2005/8/layout/pyramid2"/>
    <dgm:cxn modelId="{1FFA8EC2-575A-4CB8-A302-2DFCDEB02C3B}" type="presParOf" srcId="{01CAC5B0-3BB5-4763-9B3E-BAA5D6D8BF86}" destId="{97E3B5E0-7136-45BA-9FFE-F451CDE08E02}" srcOrd="1" destOrd="0" presId="urn:microsoft.com/office/officeart/2005/8/layout/pyramid2"/>
    <dgm:cxn modelId="{A7CCE849-7462-4402-8BDC-E77DEFFD1264}" type="presParOf" srcId="{97E3B5E0-7136-45BA-9FFE-F451CDE08E02}" destId="{676B7650-079A-445C-B9B7-9E7793E7D7F9}" srcOrd="0" destOrd="0" presId="urn:microsoft.com/office/officeart/2005/8/layout/pyramid2"/>
    <dgm:cxn modelId="{4CB05EB2-A91C-49F8-BCF1-CE6A5A27CECF}" type="presParOf" srcId="{97E3B5E0-7136-45BA-9FFE-F451CDE08E02}" destId="{E2C71021-0814-4662-BE67-992B26C195D1}" srcOrd="1" destOrd="0" presId="urn:microsoft.com/office/officeart/2005/8/layout/pyramid2"/>
    <dgm:cxn modelId="{4CD62FC2-3FCF-471D-B4AF-1EBEB126C0EC}" type="presParOf" srcId="{97E3B5E0-7136-45BA-9FFE-F451CDE08E02}" destId="{F378DE2C-226A-49E1-8B23-5E721E205233}" srcOrd="2" destOrd="0" presId="urn:microsoft.com/office/officeart/2005/8/layout/pyramid2"/>
    <dgm:cxn modelId="{CC3A7938-4FA7-4E11-B0AE-30DD8C7FABC0}" type="presParOf" srcId="{97E3B5E0-7136-45BA-9FFE-F451CDE08E02}" destId="{32A2EFFD-D880-460D-B433-B9C3F28EB283}" srcOrd="3" destOrd="0" presId="urn:microsoft.com/office/officeart/2005/8/layout/pyramid2"/>
    <dgm:cxn modelId="{FD728B6E-DD72-4079-99C4-BB079AA9C114}" type="presParOf" srcId="{97E3B5E0-7136-45BA-9FFE-F451CDE08E02}" destId="{B352B8BB-5C8F-47CB-8165-DD6691AE2174}" srcOrd="4" destOrd="0" presId="urn:microsoft.com/office/officeart/2005/8/layout/pyramid2"/>
    <dgm:cxn modelId="{CC5E264A-3414-4031-A02E-C6068B2FA4DF}" type="presParOf" srcId="{97E3B5E0-7136-45BA-9FFE-F451CDE08E02}" destId="{672908C9-65F6-4882-9AF8-9A36DB3E83CE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2A3FC17-B3FC-4D81-A18E-CE8E30A16D3E}" type="doc">
      <dgm:prSet loTypeId="urn:microsoft.com/office/officeart/2005/8/layout/hProcess9" loCatId="process" qsTypeId="urn:microsoft.com/office/officeart/2005/8/quickstyle/simple5" qsCatId="simple" csTypeId="urn:microsoft.com/office/officeart/2005/8/colors/colorful1" csCatId="colorful" phldr="1"/>
      <dgm:spPr/>
    </dgm:pt>
    <dgm:pt modelId="{E2AA3A81-4E38-44C4-9133-0E20AF4138D6}">
      <dgm:prSet phldrT="[Text]" custT="1"/>
      <dgm:spPr/>
      <dgm:t>
        <a:bodyPr/>
        <a:lstStyle/>
        <a:p>
          <a:r>
            <a:rPr lang="en-US" sz="45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53</a:t>
          </a:r>
          <a:endParaRPr lang="az-Latn-AZ" sz="45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az-Latn-AZ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əlim, seminar və icma görüşləri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AE8508-428A-4836-AF48-DBC26C12E61F}" type="parTrans" cxnId="{C71B7D8E-CDAA-4800-BF92-B8686B36A63F}">
      <dgm:prSet/>
      <dgm:spPr/>
      <dgm:t>
        <a:bodyPr/>
        <a:lstStyle/>
        <a:p>
          <a:endParaRPr lang="en-US"/>
        </a:p>
      </dgm:t>
    </dgm:pt>
    <dgm:pt modelId="{AEA17510-FCF6-4C86-9ADF-77C528D2E3C2}" type="sibTrans" cxnId="{C71B7D8E-CDAA-4800-BF92-B8686B36A63F}">
      <dgm:prSet/>
      <dgm:spPr/>
      <dgm:t>
        <a:bodyPr/>
        <a:lstStyle/>
        <a:p>
          <a:endParaRPr lang="en-US"/>
        </a:p>
      </dgm:t>
    </dgm:pt>
    <dgm:pt modelId="{4697C984-B96D-4F05-9EB4-73C3B953AB59}">
      <dgm:prSet phldrT="[Text]"/>
      <dgm:spPr/>
      <dgm:t>
        <a:bodyPr/>
        <a:lstStyle/>
        <a:p>
          <a:r>
            <a:rPr lang="az-Latn-AZ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 </a:t>
          </a:r>
        </a:p>
        <a:p>
          <a:r>
            <a:rPr lang="az-Latn-AZ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layihə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4D253E-A7BC-4424-B03E-36C87E5127A8}" type="parTrans" cxnId="{650B81DB-57F3-4597-9551-C30898107AD4}">
      <dgm:prSet/>
      <dgm:spPr/>
      <dgm:t>
        <a:bodyPr/>
        <a:lstStyle/>
        <a:p>
          <a:endParaRPr lang="en-US"/>
        </a:p>
      </dgm:t>
    </dgm:pt>
    <dgm:pt modelId="{B724D92D-8AAE-441B-84E0-191EAE735011}" type="sibTrans" cxnId="{650B81DB-57F3-4597-9551-C30898107AD4}">
      <dgm:prSet/>
      <dgm:spPr/>
      <dgm:t>
        <a:bodyPr/>
        <a:lstStyle/>
        <a:p>
          <a:endParaRPr lang="en-US"/>
        </a:p>
      </dgm:t>
    </dgm:pt>
    <dgm:pt modelId="{16383016-DCA6-41C9-977A-B8D7CEBACE1B}">
      <dgm:prSet phldrT="[Text]"/>
      <dgm:spPr/>
      <dgm:t>
        <a:bodyPr/>
        <a:lstStyle/>
        <a:p>
          <a:r>
            <a:rPr lang="az-Latn-AZ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6553</a:t>
          </a:r>
        </a:p>
        <a:p>
          <a:r>
            <a:rPr lang="az-Latn-AZ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iştirakçı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481CBB-9CB3-4ACA-B12C-5D648A98CACB}" type="parTrans" cxnId="{11EA0180-18DB-4454-B62C-4908C32F2CB9}">
      <dgm:prSet/>
      <dgm:spPr/>
      <dgm:t>
        <a:bodyPr/>
        <a:lstStyle/>
        <a:p>
          <a:endParaRPr lang="en-US"/>
        </a:p>
      </dgm:t>
    </dgm:pt>
    <dgm:pt modelId="{73D38E91-DDC3-47DC-B7D5-1608A6430C8D}" type="sibTrans" cxnId="{11EA0180-18DB-4454-B62C-4908C32F2CB9}">
      <dgm:prSet/>
      <dgm:spPr/>
      <dgm:t>
        <a:bodyPr/>
        <a:lstStyle/>
        <a:p>
          <a:endParaRPr lang="en-US"/>
        </a:p>
      </dgm:t>
    </dgm:pt>
    <dgm:pt modelId="{2CF93D39-3C6B-42A8-B614-E72AFA0EA1F3}" type="pres">
      <dgm:prSet presAssocID="{12A3FC17-B3FC-4D81-A18E-CE8E30A16D3E}" presName="CompostProcess" presStyleCnt="0">
        <dgm:presLayoutVars>
          <dgm:dir/>
          <dgm:resizeHandles val="exact"/>
        </dgm:presLayoutVars>
      </dgm:prSet>
      <dgm:spPr/>
    </dgm:pt>
    <dgm:pt modelId="{6B68A25D-2BC0-43BE-A0AD-2D24C106B82D}" type="pres">
      <dgm:prSet presAssocID="{12A3FC17-B3FC-4D81-A18E-CE8E30A16D3E}" presName="arrow" presStyleLbl="bgShp" presStyleIdx="0" presStyleCnt="1"/>
      <dgm:spPr/>
    </dgm:pt>
    <dgm:pt modelId="{D3516E2D-0C38-422E-B5A3-54CDD6311BF9}" type="pres">
      <dgm:prSet presAssocID="{12A3FC17-B3FC-4D81-A18E-CE8E30A16D3E}" presName="linearProcess" presStyleCnt="0"/>
      <dgm:spPr/>
    </dgm:pt>
    <dgm:pt modelId="{FB654BAE-EA35-47B8-BEFD-2986D9FFCC8F}" type="pres">
      <dgm:prSet presAssocID="{E2AA3A81-4E38-44C4-9133-0E20AF4138D6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755238-E8FD-48FD-8D9B-C8A66D9BA767}" type="pres">
      <dgm:prSet presAssocID="{AEA17510-FCF6-4C86-9ADF-77C528D2E3C2}" presName="sibTrans" presStyleCnt="0"/>
      <dgm:spPr/>
    </dgm:pt>
    <dgm:pt modelId="{D6F928CA-0DDF-45DB-9090-891799462ED3}" type="pres">
      <dgm:prSet presAssocID="{4697C984-B96D-4F05-9EB4-73C3B953AB59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3BF76B-0CFC-4DBD-9E65-46CDA7AB7B7A}" type="pres">
      <dgm:prSet presAssocID="{B724D92D-8AAE-441B-84E0-191EAE735011}" presName="sibTrans" presStyleCnt="0"/>
      <dgm:spPr/>
    </dgm:pt>
    <dgm:pt modelId="{DB5F4844-81AC-40EB-B68B-EB312CF17726}" type="pres">
      <dgm:prSet presAssocID="{16383016-DCA6-41C9-977A-B8D7CEBACE1B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6870118-8F7C-4B75-A22A-65D1FA6D7240}" type="presOf" srcId="{4697C984-B96D-4F05-9EB4-73C3B953AB59}" destId="{D6F928CA-0DDF-45DB-9090-891799462ED3}" srcOrd="0" destOrd="0" presId="urn:microsoft.com/office/officeart/2005/8/layout/hProcess9"/>
    <dgm:cxn modelId="{650B81DB-57F3-4597-9551-C30898107AD4}" srcId="{12A3FC17-B3FC-4D81-A18E-CE8E30A16D3E}" destId="{4697C984-B96D-4F05-9EB4-73C3B953AB59}" srcOrd="1" destOrd="0" parTransId="{F04D253E-A7BC-4424-B03E-36C87E5127A8}" sibTransId="{B724D92D-8AAE-441B-84E0-191EAE735011}"/>
    <dgm:cxn modelId="{9D840721-6C32-4305-90EF-08F3179FBE03}" type="presOf" srcId="{12A3FC17-B3FC-4D81-A18E-CE8E30A16D3E}" destId="{2CF93D39-3C6B-42A8-B614-E72AFA0EA1F3}" srcOrd="0" destOrd="0" presId="urn:microsoft.com/office/officeart/2005/8/layout/hProcess9"/>
    <dgm:cxn modelId="{A42C4FC6-CD69-4568-A2A2-5BC2BD0C989A}" type="presOf" srcId="{16383016-DCA6-41C9-977A-B8D7CEBACE1B}" destId="{DB5F4844-81AC-40EB-B68B-EB312CF17726}" srcOrd="0" destOrd="0" presId="urn:microsoft.com/office/officeart/2005/8/layout/hProcess9"/>
    <dgm:cxn modelId="{11EA0180-18DB-4454-B62C-4908C32F2CB9}" srcId="{12A3FC17-B3FC-4D81-A18E-CE8E30A16D3E}" destId="{16383016-DCA6-41C9-977A-B8D7CEBACE1B}" srcOrd="2" destOrd="0" parTransId="{C3481CBB-9CB3-4ACA-B12C-5D648A98CACB}" sibTransId="{73D38E91-DDC3-47DC-B7D5-1608A6430C8D}"/>
    <dgm:cxn modelId="{EEC77201-D5C3-4605-92A4-77C3288E5827}" type="presOf" srcId="{E2AA3A81-4E38-44C4-9133-0E20AF4138D6}" destId="{FB654BAE-EA35-47B8-BEFD-2986D9FFCC8F}" srcOrd="0" destOrd="0" presId="urn:microsoft.com/office/officeart/2005/8/layout/hProcess9"/>
    <dgm:cxn modelId="{C71B7D8E-CDAA-4800-BF92-B8686B36A63F}" srcId="{12A3FC17-B3FC-4D81-A18E-CE8E30A16D3E}" destId="{E2AA3A81-4E38-44C4-9133-0E20AF4138D6}" srcOrd="0" destOrd="0" parTransId="{71AE8508-428A-4836-AF48-DBC26C12E61F}" sibTransId="{AEA17510-FCF6-4C86-9ADF-77C528D2E3C2}"/>
    <dgm:cxn modelId="{48D44A73-44B6-49D4-8118-A3D460673322}" type="presParOf" srcId="{2CF93D39-3C6B-42A8-B614-E72AFA0EA1F3}" destId="{6B68A25D-2BC0-43BE-A0AD-2D24C106B82D}" srcOrd="0" destOrd="0" presId="urn:microsoft.com/office/officeart/2005/8/layout/hProcess9"/>
    <dgm:cxn modelId="{4482869F-4526-40A6-AEBF-36594CDAB943}" type="presParOf" srcId="{2CF93D39-3C6B-42A8-B614-E72AFA0EA1F3}" destId="{D3516E2D-0C38-422E-B5A3-54CDD6311BF9}" srcOrd="1" destOrd="0" presId="urn:microsoft.com/office/officeart/2005/8/layout/hProcess9"/>
    <dgm:cxn modelId="{0CFFEAF8-A4A1-403A-AB3F-0FD977A59DF0}" type="presParOf" srcId="{D3516E2D-0C38-422E-B5A3-54CDD6311BF9}" destId="{FB654BAE-EA35-47B8-BEFD-2986D9FFCC8F}" srcOrd="0" destOrd="0" presId="urn:microsoft.com/office/officeart/2005/8/layout/hProcess9"/>
    <dgm:cxn modelId="{672C7309-5D81-4DF9-B2AA-26368968BAFB}" type="presParOf" srcId="{D3516E2D-0C38-422E-B5A3-54CDD6311BF9}" destId="{84755238-E8FD-48FD-8D9B-C8A66D9BA767}" srcOrd="1" destOrd="0" presId="urn:microsoft.com/office/officeart/2005/8/layout/hProcess9"/>
    <dgm:cxn modelId="{929322E5-D382-4F42-8CC3-C9CDCAB711FB}" type="presParOf" srcId="{D3516E2D-0C38-422E-B5A3-54CDD6311BF9}" destId="{D6F928CA-0DDF-45DB-9090-891799462ED3}" srcOrd="2" destOrd="0" presId="urn:microsoft.com/office/officeart/2005/8/layout/hProcess9"/>
    <dgm:cxn modelId="{8271DF74-5900-44F1-AC5C-553789D3BE28}" type="presParOf" srcId="{D3516E2D-0C38-422E-B5A3-54CDD6311BF9}" destId="{3C3BF76B-0CFC-4DBD-9E65-46CDA7AB7B7A}" srcOrd="3" destOrd="0" presId="urn:microsoft.com/office/officeart/2005/8/layout/hProcess9"/>
    <dgm:cxn modelId="{07FBF1DE-DACE-4A65-8981-6D2B59F2387A}" type="presParOf" srcId="{D3516E2D-0C38-422E-B5A3-54CDD6311BF9}" destId="{DB5F4844-81AC-40EB-B68B-EB312CF1772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F8485C9-FFCA-4841-B2AD-4CA236B16414}" type="doc">
      <dgm:prSet loTypeId="urn:microsoft.com/office/officeart/2008/layout/VerticalCurved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7E03C7B-4EB1-4569-B572-748003A2A476}">
      <dgm:prSet phldrT="[Text]" custT="1"/>
      <dgm:spPr/>
      <dgm:t>
        <a:bodyPr/>
        <a:lstStyle/>
        <a:p>
          <a:pPr algn="ctr"/>
          <a:r>
            <a:rPr lang="az-Latn-AZ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Bakı şəhərinin </a:t>
          </a:r>
          <a:r>
            <a:rPr lang="az-Latn-AZ" sz="3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</a:t>
          </a:r>
          <a:r>
            <a:rPr lang="az-Latn-AZ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az-Latn-AZ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rayonu və digər regionlar</a:t>
          </a:r>
          <a:endParaRPr lang="en-US" sz="3600" dirty="0"/>
        </a:p>
      </dgm:t>
    </dgm:pt>
    <dgm:pt modelId="{99822F9F-E61D-4025-AF77-E1BEE3AEACF6}" type="parTrans" cxnId="{2C744A08-327C-49BA-ADB6-50CEB222E472}">
      <dgm:prSet/>
      <dgm:spPr/>
      <dgm:t>
        <a:bodyPr/>
        <a:lstStyle/>
        <a:p>
          <a:endParaRPr lang="en-US"/>
        </a:p>
      </dgm:t>
    </dgm:pt>
    <dgm:pt modelId="{1A66BE50-4892-49DE-B8B6-54DFBB3034CC}" type="sibTrans" cxnId="{2C744A08-327C-49BA-ADB6-50CEB222E472}">
      <dgm:prSet/>
      <dgm:spPr/>
      <dgm:t>
        <a:bodyPr/>
        <a:lstStyle/>
        <a:p>
          <a:endParaRPr lang="en-US"/>
        </a:p>
      </dgm:t>
    </dgm:pt>
    <dgm:pt modelId="{1A31EBBE-716B-4EA6-982C-659251935560}">
      <dgm:prSet phldrT="[Text]" custT="1"/>
      <dgm:spPr/>
      <dgm:t>
        <a:bodyPr/>
        <a:lstStyle/>
        <a:p>
          <a:pPr algn="ctr"/>
          <a:r>
            <a:rPr lang="az-Latn-AZ" sz="4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110</a:t>
          </a:r>
          <a:r>
            <a:rPr lang="az-Latn-AZ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az-Latn-AZ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ailə</a:t>
          </a:r>
          <a:endParaRPr lang="en-US" sz="3600" dirty="0"/>
        </a:p>
      </dgm:t>
    </dgm:pt>
    <dgm:pt modelId="{EA350F42-99E3-42A0-B4C8-242B70BBFB9F}" type="parTrans" cxnId="{A988128B-2729-4401-A1A6-1ED5E8DBA7C3}">
      <dgm:prSet/>
      <dgm:spPr/>
      <dgm:t>
        <a:bodyPr/>
        <a:lstStyle/>
        <a:p>
          <a:endParaRPr lang="en-US"/>
        </a:p>
      </dgm:t>
    </dgm:pt>
    <dgm:pt modelId="{9C0CB0B7-4A6A-4F6D-87A1-652D879591E0}" type="sibTrans" cxnId="{A988128B-2729-4401-A1A6-1ED5E8DBA7C3}">
      <dgm:prSet/>
      <dgm:spPr/>
      <dgm:t>
        <a:bodyPr/>
        <a:lstStyle/>
        <a:p>
          <a:endParaRPr lang="en-US"/>
        </a:p>
      </dgm:t>
    </dgm:pt>
    <dgm:pt modelId="{DB3A2F96-35FE-4C5C-BA7D-89AE41483378}" type="pres">
      <dgm:prSet presAssocID="{EF8485C9-FFCA-4841-B2AD-4CA236B1641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192A3837-1118-4739-918E-B8363425785E}" type="pres">
      <dgm:prSet presAssocID="{EF8485C9-FFCA-4841-B2AD-4CA236B16414}" presName="Name1" presStyleCnt="0"/>
      <dgm:spPr/>
    </dgm:pt>
    <dgm:pt modelId="{350A87AC-4C92-40CB-B3A7-79F1B4E8E54A}" type="pres">
      <dgm:prSet presAssocID="{EF8485C9-FFCA-4841-B2AD-4CA236B16414}" presName="cycle" presStyleCnt="0"/>
      <dgm:spPr/>
    </dgm:pt>
    <dgm:pt modelId="{58DEEF6B-241B-4FAF-8F21-6657765427F8}" type="pres">
      <dgm:prSet presAssocID="{EF8485C9-FFCA-4841-B2AD-4CA236B16414}" presName="srcNode" presStyleLbl="node1" presStyleIdx="0" presStyleCnt="2"/>
      <dgm:spPr/>
    </dgm:pt>
    <dgm:pt modelId="{FD61CD49-027C-49AB-9B06-3DB5EA4DBD07}" type="pres">
      <dgm:prSet presAssocID="{EF8485C9-FFCA-4841-B2AD-4CA236B16414}" presName="conn" presStyleLbl="parChTrans1D2" presStyleIdx="0" presStyleCnt="1"/>
      <dgm:spPr/>
      <dgm:t>
        <a:bodyPr/>
        <a:lstStyle/>
        <a:p>
          <a:endParaRPr lang="en-US"/>
        </a:p>
      </dgm:t>
    </dgm:pt>
    <dgm:pt modelId="{55851599-1104-4100-9470-29CCAAFBC488}" type="pres">
      <dgm:prSet presAssocID="{EF8485C9-FFCA-4841-B2AD-4CA236B16414}" presName="extraNode" presStyleLbl="node1" presStyleIdx="0" presStyleCnt="2"/>
      <dgm:spPr/>
    </dgm:pt>
    <dgm:pt modelId="{98E46B67-F653-470A-A5D3-0C9C2BCA1C58}" type="pres">
      <dgm:prSet presAssocID="{EF8485C9-FFCA-4841-B2AD-4CA236B16414}" presName="dstNode" presStyleLbl="node1" presStyleIdx="0" presStyleCnt="2"/>
      <dgm:spPr/>
    </dgm:pt>
    <dgm:pt modelId="{DDC688D9-E9D9-467E-BD2E-72F4389D1D78}" type="pres">
      <dgm:prSet presAssocID="{97E03C7B-4EB1-4569-B572-748003A2A476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016367-BB34-42F3-9CB2-38F759FEB6D6}" type="pres">
      <dgm:prSet presAssocID="{97E03C7B-4EB1-4569-B572-748003A2A476}" presName="accent_1" presStyleCnt="0"/>
      <dgm:spPr/>
    </dgm:pt>
    <dgm:pt modelId="{C0B79941-9351-47C9-860D-5274DE03C33D}" type="pres">
      <dgm:prSet presAssocID="{97E03C7B-4EB1-4569-B572-748003A2A476}" presName="accentRepeatNode" presStyleLbl="solidFgAcc1" presStyleIdx="0" presStyleCnt="2"/>
      <dgm:spPr/>
    </dgm:pt>
    <dgm:pt modelId="{90D5B8BE-D48B-4B79-8680-F83E016FCBAD}" type="pres">
      <dgm:prSet presAssocID="{1A31EBBE-716B-4EA6-982C-659251935560}" presName="text_2" presStyleLbl="node1" presStyleIdx="1" presStyleCnt="2" custLinFactNeighborX="2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1FBCC9-882F-4F46-A298-DBE0947D4378}" type="pres">
      <dgm:prSet presAssocID="{1A31EBBE-716B-4EA6-982C-659251935560}" presName="accent_2" presStyleCnt="0"/>
      <dgm:spPr/>
    </dgm:pt>
    <dgm:pt modelId="{207E6EEB-1E1C-472B-8CFD-FB02DAC2A844}" type="pres">
      <dgm:prSet presAssocID="{1A31EBBE-716B-4EA6-982C-659251935560}" presName="accentRepeatNode" presStyleLbl="solidFgAcc1" presStyleIdx="1" presStyleCnt="2"/>
      <dgm:spPr/>
    </dgm:pt>
  </dgm:ptLst>
  <dgm:cxnLst>
    <dgm:cxn modelId="{A988128B-2729-4401-A1A6-1ED5E8DBA7C3}" srcId="{EF8485C9-FFCA-4841-B2AD-4CA236B16414}" destId="{1A31EBBE-716B-4EA6-982C-659251935560}" srcOrd="1" destOrd="0" parTransId="{EA350F42-99E3-42A0-B4C8-242B70BBFB9F}" sibTransId="{9C0CB0B7-4A6A-4F6D-87A1-652D879591E0}"/>
    <dgm:cxn modelId="{08ABBADE-CF35-4248-AFCF-2497751BE62F}" type="presOf" srcId="{EF8485C9-FFCA-4841-B2AD-4CA236B16414}" destId="{DB3A2F96-35FE-4C5C-BA7D-89AE41483378}" srcOrd="0" destOrd="0" presId="urn:microsoft.com/office/officeart/2008/layout/VerticalCurvedList"/>
    <dgm:cxn modelId="{E24A046A-930B-44A8-BF2B-44F52FFC594D}" type="presOf" srcId="{1A31EBBE-716B-4EA6-982C-659251935560}" destId="{90D5B8BE-D48B-4B79-8680-F83E016FCBAD}" srcOrd="0" destOrd="0" presId="urn:microsoft.com/office/officeart/2008/layout/VerticalCurvedList"/>
    <dgm:cxn modelId="{53CF6802-9D0A-4FD9-9B46-533E72F0CD06}" type="presOf" srcId="{97E03C7B-4EB1-4569-B572-748003A2A476}" destId="{DDC688D9-E9D9-467E-BD2E-72F4389D1D78}" srcOrd="0" destOrd="0" presId="urn:microsoft.com/office/officeart/2008/layout/VerticalCurvedList"/>
    <dgm:cxn modelId="{2C744A08-327C-49BA-ADB6-50CEB222E472}" srcId="{EF8485C9-FFCA-4841-B2AD-4CA236B16414}" destId="{97E03C7B-4EB1-4569-B572-748003A2A476}" srcOrd="0" destOrd="0" parTransId="{99822F9F-E61D-4025-AF77-E1BEE3AEACF6}" sibTransId="{1A66BE50-4892-49DE-B8B6-54DFBB3034CC}"/>
    <dgm:cxn modelId="{14F01B55-CCFA-4899-99A7-FDC2BD8E1B4F}" type="presOf" srcId="{1A66BE50-4892-49DE-B8B6-54DFBB3034CC}" destId="{FD61CD49-027C-49AB-9B06-3DB5EA4DBD07}" srcOrd="0" destOrd="0" presId="urn:microsoft.com/office/officeart/2008/layout/VerticalCurvedList"/>
    <dgm:cxn modelId="{2114342C-3654-4990-8DD5-A9DAA3C0CAFF}" type="presParOf" srcId="{DB3A2F96-35FE-4C5C-BA7D-89AE41483378}" destId="{192A3837-1118-4739-918E-B8363425785E}" srcOrd="0" destOrd="0" presId="urn:microsoft.com/office/officeart/2008/layout/VerticalCurvedList"/>
    <dgm:cxn modelId="{9FA9EDF1-14E8-418B-B148-B99432682101}" type="presParOf" srcId="{192A3837-1118-4739-918E-B8363425785E}" destId="{350A87AC-4C92-40CB-B3A7-79F1B4E8E54A}" srcOrd="0" destOrd="0" presId="urn:microsoft.com/office/officeart/2008/layout/VerticalCurvedList"/>
    <dgm:cxn modelId="{6ED1E68C-2634-4947-864E-5691A4A8E65A}" type="presParOf" srcId="{350A87AC-4C92-40CB-B3A7-79F1B4E8E54A}" destId="{58DEEF6B-241B-4FAF-8F21-6657765427F8}" srcOrd="0" destOrd="0" presId="urn:microsoft.com/office/officeart/2008/layout/VerticalCurvedList"/>
    <dgm:cxn modelId="{8E12C95B-5224-4D98-AAD6-957C714E3E4D}" type="presParOf" srcId="{350A87AC-4C92-40CB-B3A7-79F1B4E8E54A}" destId="{FD61CD49-027C-49AB-9B06-3DB5EA4DBD07}" srcOrd="1" destOrd="0" presId="urn:microsoft.com/office/officeart/2008/layout/VerticalCurvedList"/>
    <dgm:cxn modelId="{2D7CB494-EF32-44EA-A370-1A5819DDD7C0}" type="presParOf" srcId="{350A87AC-4C92-40CB-B3A7-79F1B4E8E54A}" destId="{55851599-1104-4100-9470-29CCAAFBC488}" srcOrd="2" destOrd="0" presId="urn:microsoft.com/office/officeart/2008/layout/VerticalCurvedList"/>
    <dgm:cxn modelId="{B264F0A5-8729-40B0-BC3A-33D83B37B0B5}" type="presParOf" srcId="{350A87AC-4C92-40CB-B3A7-79F1B4E8E54A}" destId="{98E46B67-F653-470A-A5D3-0C9C2BCA1C58}" srcOrd="3" destOrd="0" presId="urn:microsoft.com/office/officeart/2008/layout/VerticalCurvedList"/>
    <dgm:cxn modelId="{6433D045-57F4-4979-86B6-6822CE8F0E0D}" type="presParOf" srcId="{192A3837-1118-4739-918E-B8363425785E}" destId="{DDC688D9-E9D9-467E-BD2E-72F4389D1D78}" srcOrd="1" destOrd="0" presId="urn:microsoft.com/office/officeart/2008/layout/VerticalCurvedList"/>
    <dgm:cxn modelId="{0FAD39C6-F4E8-4D9F-B135-835EFA9092C6}" type="presParOf" srcId="{192A3837-1118-4739-918E-B8363425785E}" destId="{77016367-BB34-42F3-9CB2-38F759FEB6D6}" srcOrd="2" destOrd="0" presId="urn:microsoft.com/office/officeart/2008/layout/VerticalCurvedList"/>
    <dgm:cxn modelId="{1C0ADF7F-DBCC-43BB-8416-18361C4B72B4}" type="presParOf" srcId="{77016367-BB34-42F3-9CB2-38F759FEB6D6}" destId="{C0B79941-9351-47C9-860D-5274DE03C33D}" srcOrd="0" destOrd="0" presId="urn:microsoft.com/office/officeart/2008/layout/VerticalCurvedList"/>
    <dgm:cxn modelId="{6E1471BC-9CB9-4988-87D7-6642B66DEEFD}" type="presParOf" srcId="{192A3837-1118-4739-918E-B8363425785E}" destId="{90D5B8BE-D48B-4B79-8680-F83E016FCBAD}" srcOrd="3" destOrd="0" presId="urn:microsoft.com/office/officeart/2008/layout/VerticalCurvedList"/>
    <dgm:cxn modelId="{C5B529D4-BCFF-44EF-BD10-39926D584ACB}" type="presParOf" srcId="{192A3837-1118-4739-918E-B8363425785E}" destId="{691FBCC9-882F-4F46-A298-DBE0947D4378}" srcOrd="4" destOrd="0" presId="urn:microsoft.com/office/officeart/2008/layout/VerticalCurvedList"/>
    <dgm:cxn modelId="{6DAE23DE-F3DD-41AB-AED6-835D1EBF809A}" type="presParOf" srcId="{691FBCC9-882F-4F46-A298-DBE0947D4378}" destId="{207E6EEB-1E1C-472B-8CFD-FB02DAC2A844}" srcOrd="0" destOrd="0" presId="urn:microsoft.com/office/officeart/2008/layout/VerticalCurvedList"/>
  </dgm:cxnLst>
  <dgm:bg/>
  <dgm:whole>
    <a:ln>
      <a:solidFill>
        <a:schemeClr val="accent2">
          <a:lumMod val="60000"/>
          <a:lumOff val="40000"/>
        </a:schemeClr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A764E64-AD1A-435F-811D-CD16C78CB443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</dgm:pt>
    <dgm:pt modelId="{60A0763E-3C73-40E9-8F55-3A3CE144BE5C}">
      <dgm:prSet phldrT="[Text]" custT="1"/>
      <dgm:spPr/>
      <dgm:t>
        <a:bodyPr/>
        <a:lstStyle/>
        <a:p>
          <a:r>
            <a:rPr lang="az-Latn-AZ" sz="5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30         </a:t>
          </a:r>
          <a:r>
            <a:rPr lang="az-Latn-AZ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ru-RU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əlim</a:t>
          </a:r>
          <a:r>
            <a: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seminar</a:t>
          </a:r>
          <a:r>
            <a: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və</a:t>
          </a:r>
          <a:r>
            <a: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az-Latn-AZ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konfrans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16F661-5A92-4C7C-8C2F-523DDBC526A8}" type="parTrans" cxnId="{3001CDA8-8283-4751-97B3-78EC6F626642}">
      <dgm:prSet/>
      <dgm:spPr/>
      <dgm:t>
        <a:bodyPr/>
        <a:lstStyle/>
        <a:p>
          <a:endParaRPr lang="en-US"/>
        </a:p>
      </dgm:t>
    </dgm:pt>
    <dgm:pt modelId="{E04D8BD1-757B-428C-8A68-47A78544C397}" type="sibTrans" cxnId="{3001CDA8-8283-4751-97B3-78EC6F626642}">
      <dgm:prSet/>
      <dgm:spPr/>
      <dgm:t>
        <a:bodyPr/>
        <a:lstStyle/>
        <a:p>
          <a:endParaRPr lang="en-US"/>
        </a:p>
      </dgm:t>
    </dgm:pt>
    <dgm:pt modelId="{0C663F6E-628E-497D-8084-1FF1668032E8}">
      <dgm:prSet phldrT="[Text]" custT="1"/>
      <dgm:spPr/>
      <dgm:t>
        <a:bodyPr/>
        <a:lstStyle/>
        <a:p>
          <a:r>
            <a:rPr lang="az-Latn-AZ" sz="5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  <a:p>
          <a:r>
            <a:rPr lang="az-Latn-AZ" sz="5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layihə</a:t>
          </a:r>
          <a:endParaRPr lang="en-US" sz="5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DA4455-E577-4884-8A0F-93156578984C}" type="parTrans" cxnId="{67794DE6-BD66-45BA-84E6-A28A22D45002}">
      <dgm:prSet/>
      <dgm:spPr/>
      <dgm:t>
        <a:bodyPr/>
        <a:lstStyle/>
        <a:p>
          <a:endParaRPr lang="en-US"/>
        </a:p>
      </dgm:t>
    </dgm:pt>
    <dgm:pt modelId="{6E0D4D10-E5A0-4F23-A8D7-225C65ACE596}" type="sibTrans" cxnId="{67794DE6-BD66-45BA-84E6-A28A22D45002}">
      <dgm:prSet/>
      <dgm:spPr/>
      <dgm:t>
        <a:bodyPr/>
        <a:lstStyle/>
        <a:p>
          <a:endParaRPr lang="en-US"/>
        </a:p>
      </dgm:t>
    </dgm:pt>
    <dgm:pt modelId="{A41DF120-AFD6-4BA1-8EE7-D8627DEFD147}">
      <dgm:prSet phldrT="[Text]" custT="1"/>
      <dgm:spPr/>
      <dgm:t>
        <a:bodyPr/>
        <a:lstStyle/>
        <a:p>
          <a:r>
            <a:rPr lang="az-Latn-AZ" sz="5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4827</a:t>
          </a:r>
        </a:p>
        <a:p>
          <a:r>
            <a:rPr lang="az-Latn-AZ" sz="5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iştirakçı</a:t>
          </a:r>
          <a:endParaRPr lang="en-US" sz="5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BACE04-DCF7-4C4E-9402-0C360CB5A17E}" type="parTrans" cxnId="{663AA32B-CD34-43F5-A490-2117BD14F4E7}">
      <dgm:prSet/>
      <dgm:spPr/>
      <dgm:t>
        <a:bodyPr/>
        <a:lstStyle/>
        <a:p>
          <a:endParaRPr lang="en-US"/>
        </a:p>
      </dgm:t>
    </dgm:pt>
    <dgm:pt modelId="{EE4047B0-6209-43A7-9D25-CC99943540FD}" type="sibTrans" cxnId="{663AA32B-CD34-43F5-A490-2117BD14F4E7}">
      <dgm:prSet/>
      <dgm:spPr/>
      <dgm:t>
        <a:bodyPr/>
        <a:lstStyle/>
        <a:p>
          <a:endParaRPr lang="en-US"/>
        </a:p>
      </dgm:t>
    </dgm:pt>
    <dgm:pt modelId="{D3240786-650D-4EAE-A4BC-7AF914032790}" type="pres">
      <dgm:prSet presAssocID="{5A764E64-AD1A-435F-811D-CD16C78CB443}" presName="CompostProcess" presStyleCnt="0">
        <dgm:presLayoutVars>
          <dgm:dir/>
          <dgm:resizeHandles val="exact"/>
        </dgm:presLayoutVars>
      </dgm:prSet>
      <dgm:spPr/>
    </dgm:pt>
    <dgm:pt modelId="{39731080-2E20-4BB2-AE65-134734EFDC68}" type="pres">
      <dgm:prSet presAssocID="{5A764E64-AD1A-435F-811D-CD16C78CB443}" presName="arrow" presStyleLbl="bgShp" presStyleIdx="0" presStyleCnt="1" custAng="10800000"/>
      <dgm:spPr/>
    </dgm:pt>
    <dgm:pt modelId="{80A84386-2A4D-4361-A213-2F40309B4D0D}" type="pres">
      <dgm:prSet presAssocID="{5A764E64-AD1A-435F-811D-CD16C78CB443}" presName="linearProcess" presStyleCnt="0"/>
      <dgm:spPr/>
    </dgm:pt>
    <dgm:pt modelId="{FC2C251B-A6B7-4C33-AAEA-288D12141143}" type="pres">
      <dgm:prSet presAssocID="{60A0763E-3C73-40E9-8F55-3A3CE144BE5C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C4A678-9490-43AC-989C-3FA3602992E6}" type="pres">
      <dgm:prSet presAssocID="{E04D8BD1-757B-428C-8A68-47A78544C397}" presName="sibTrans" presStyleCnt="0"/>
      <dgm:spPr/>
    </dgm:pt>
    <dgm:pt modelId="{57DAEFED-6A4C-41EC-97F9-8124617BEEC3}" type="pres">
      <dgm:prSet presAssocID="{0C663F6E-628E-497D-8084-1FF1668032E8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BB286D-F7B7-49DF-A48E-E3555702599C}" type="pres">
      <dgm:prSet presAssocID="{6E0D4D10-E5A0-4F23-A8D7-225C65ACE596}" presName="sibTrans" presStyleCnt="0"/>
      <dgm:spPr/>
    </dgm:pt>
    <dgm:pt modelId="{B0F63814-9AE6-4F37-BB0E-380A8474B0BB}" type="pres">
      <dgm:prSet presAssocID="{A41DF120-AFD6-4BA1-8EE7-D8627DEFD147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7794DE6-BD66-45BA-84E6-A28A22D45002}" srcId="{5A764E64-AD1A-435F-811D-CD16C78CB443}" destId="{0C663F6E-628E-497D-8084-1FF1668032E8}" srcOrd="1" destOrd="0" parTransId="{34DA4455-E577-4884-8A0F-93156578984C}" sibTransId="{6E0D4D10-E5A0-4F23-A8D7-225C65ACE596}"/>
    <dgm:cxn modelId="{17BB0BC8-38DA-41CF-A912-69AA6A2EB266}" type="presOf" srcId="{A41DF120-AFD6-4BA1-8EE7-D8627DEFD147}" destId="{B0F63814-9AE6-4F37-BB0E-380A8474B0BB}" srcOrd="0" destOrd="0" presId="urn:microsoft.com/office/officeart/2005/8/layout/hProcess9"/>
    <dgm:cxn modelId="{86E32E04-44A1-4E0B-B395-24F33C94B2A7}" type="presOf" srcId="{0C663F6E-628E-497D-8084-1FF1668032E8}" destId="{57DAEFED-6A4C-41EC-97F9-8124617BEEC3}" srcOrd="0" destOrd="0" presId="urn:microsoft.com/office/officeart/2005/8/layout/hProcess9"/>
    <dgm:cxn modelId="{3001CDA8-8283-4751-97B3-78EC6F626642}" srcId="{5A764E64-AD1A-435F-811D-CD16C78CB443}" destId="{60A0763E-3C73-40E9-8F55-3A3CE144BE5C}" srcOrd="0" destOrd="0" parTransId="{CA16F661-5A92-4C7C-8C2F-523DDBC526A8}" sibTransId="{E04D8BD1-757B-428C-8A68-47A78544C397}"/>
    <dgm:cxn modelId="{A68D1A04-5815-492A-862A-328A3F0BF678}" type="presOf" srcId="{60A0763E-3C73-40E9-8F55-3A3CE144BE5C}" destId="{FC2C251B-A6B7-4C33-AAEA-288D12141143}" srcOrd="0" destOrd="0" presId="urn:microsoft.com/office/officeart/2005/8/layout/hProcess9"/>
    <dgm:cxn modelId="{663AA32B-CD34-43F5-A490-2117BD14F4E7}" srcId="{5A764E64-AD1A-435F-811D-CD16C78CB443}" destId="{A41DF120-AFD6-4BA1-8EE7-D8627DEFD147}" srcOrd="2" destOrd="0" parTransId="{75BACE04-DCF7-4C4E-9402-0C360CB5A17E}" sibTransId="{EE4047B0-6209-43A7-9D25-CC99943540FD}"/>
    <dgm:cxn modelId="{BBD614C6-7AB9-4B7F-B486-A64543CFF3D1}" type="presOf" srcId="{5A764E64-AD1A-435F-811D-CD16C78CB443}" destId="{D3240786-650D-4EAE-A4BC-7AF914032790}" srcOrd="0" destOrd="0" presId="urn:microsoft.com/office/officeart/2005/8/layout/hProcess9"/>
    <dgm:cxn modelId="{7CDEF552-4F4D-44FF-88EC-AD7B56230F6D}" type="presParOf" srcId="{D3240786-650D-4EAE-A4BC-7AF914032790}" destId="{39731080-2E20-4BB2-AE65-134734EFDC68}" srcOrd="0" destOrd="0" presId="urn:microsoft.com/office/officeart/2005/8/layout/hProcess9"/>
    <dgm:cxn modelId="{49B0F2BB-3ADF-4293-B300-5E1CD8571D95}" type="presParOf" srcId="{D3240786-650D-4EAE-A4BC-7AF914032790}" destId="{80A84386-2A4D-4361-A213-2F40309B4D0D}" srcOrd="1" destOrd="0" presId="urn:microsoft.com/office/officeart/2005/8/layout/hProcess9"/>
    <dgm:cxn modelId="{A3B8A10F-5893-486C-A1B1-CAF1E336CB23}" type="presParOf" srcId="{80A84386-2A4D-4361-A213-2F40309B4D0D}" destId="{FC2C251B-A6B7-4C33-AAEA-288D12141143}" srcOrd="0" destOrd="0" presId="urn:microsoft.com/office/officeart/2005/8/layout/hProcess9"/>
    <dgm:cxn modelId="{30E14EF5-0F40-47FA-8D8C-B39492D183FE}" type="presParOf" srcId="{80A84386-2A4D-4361-A213-2F40309B4D0D}" destId="{08C4A678-9490-43AC-989C-3FA3602992E6}" srcOrd="1" destOrd="0" presId="urn:microsoft.com/office/officeart/2005/8/layout/hProcess9"/>
    <dgm:cxn modelId="{8DCA5B1C-3BB5-4E11-ADBE-F4739096C53F}" type="presParOf" srcId="{80A84386-2A4D-4361-A213-2F40309B4D0D}" destId="{57DAEFED-6A4C-41EC-97F9-8124617BEEC3}" srcOrd="2" destOrd="0" presId="urn:microsoft.com/office/officeart/2005/8/layout/hProcess9"/>
    <dgm:cxn modelId="{439E62E2-13D9-442A-AB9A-83987682BD2F}" type="presParOf" srcId="{80A84386-2A4D-4361-A213-2F40309B4D0D}" destId="{BCBB286D-F7B7-49DF-A48E-E3555702599C}" srcOrd="3" destOrd="0" presId="urn:microsoft.com/office/officeart/2005/8/layout/hProcess9"/>
    <dgm:cxn modelId="{F1ECE872-4894-4D13-81ED-EE1250FAF055}" type="presParOf" srcId="{80A84386-2A4D-4361-A213-2F40309B4D0D}" destId="{B0F63814-9AE6-4F37-BB0E-380A8474B0B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725624-4390-4CFE-B0D8-6501F343687D}">
      <dsp:nvSpPr>
        <dsp:cNvPr id="0" name=""/>
        <dsp:cNvSpPr/>
      </dsp:nvSpPr>
      <dsp:spPr>
        <a:xfrm>
          <a:off x="0" y="494200"/>
          <a:ext cx="11286088" cy="45922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A1091F-F086-4E77-8A8B-14DE7878D4AB}">
      <dsp:nvSpPr>
        <dsp:cNvPr id="0" name=""/>
        <dsp:cNvSpPr/>
      </dsp:nvSpPr>
      <dsp:spPr>
        <a:xfrm>
          <a:off x="549090" y="0"/>
          <a:ext cx="10121560" cy="84104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8611" tIns="0" rIns="298611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“Azərbaycan Respublikasında Qadın məşğulluğunun təminatı ilə bağlı 2023-2025-ci illər üçün Milli Fəaliyyət Planı”</a:t>
          </a:r>
          <a:endParaRPr lang="en-US" sz="2400" b="0" kern="1200" dirty="0"/>
        </a:p>
      </dsp:txBody>
      <dsp:txXfrm>
        <a:off x="590147" y="41057"/>
        <a:ext cx="10039446" cy="758935"/>
      </dsp:txXfrm>
    </dsp:sp>
    <dsp:sp modelId="{35B7147A-EF3B-4314-8CF3-DA16C174FDCA}">
      <dsp:nvSpPr>
        <dsp:cNvPr id="0" name=""/>
        <dsp:cNvSpPr/>
      </dsp:nvSpPr>
      <dsp:spPr>
        <a:xfrm>
          <a:off x="0" y="1731959"/>
          <a:ext cx="11286088" cy="55471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1247632"/>
              <a:satOff val="1769"/>
              <a:lumOff val="607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EAE8C5-AED6-4935-A324-5DF4E16EBB76}">
      <dsp:nvSpPr>
        <dsp:cNvPr id="0" name=""/>
        <dsp:cNvSpPr/>
      </dsp:nvSpPr>
      <dsp:spPr>
        <a:xfrm>
          <a:off x="578433" y="1244069"/>
          <a:ext cx="10150920" cy="782961"/>
        </a:xfrm>
        <a:prstGeom prst="roundRect">
          <a:avLst/>
        </a:prstGeom>
        <a:gradFill rotWithShape="0">
          <a:gsLst>
            <a:gs pos="0">
              <a:schemeClr val="accent2">
                <a:hueOff val="1247632"/>
                <a:satOff val="1769"/>
                <a:lumOff val="6078"/>
                <a:alphaOff val="0"/>
                <a:tint val="68000"/>
                <a:alpha val="90000"/>
                <a:lumMod val="100000"/>
              </a:schemeClr>
            </a:gs>
            <a:gs pos="100000">
              <a:schemeClr val="accent2">
                <a:hueOff val="1247632"/>
                <a:satOff val="1769"/>
                <a:lumOff val="6078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8611" tIns="0" rIns="298611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3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BMT TŞ-nın “Qadınlar, Sülh və Təhlükəsizlik üzrə 1325 saylı Qətnaməsinin Azərbaycan Respublikasında Tətbiqinə dair Milli Fəaliyyət Planı”</a:t>
          </a:r>
          <a:endParaRPr lang="en-US" sz="2300" b="0" kern="1200" dirty="0"/>
        </a:p>
      </dsp:txBody>
      <dsp:txXfrm>
        <a:off x="616654" y="1282290"/>
        <a:ext cx="10074478" cy="706519"/>
      </dsp:txXfrm>
    </dsp:sp>
    <dsp:sp modelId="{CA0DE6E4-A998-4B9F-89A8-9DA031173A4F}">
      <dsp:nvSpPr>
        <dsp:cNvPr id="0" name=""/>
        <dsp:cNvSpPr/>
      </dsp:nvSpPr>
      <dsp:spPr>
        <a:xfrm>
          <a:off x="0" y="3059036"/>
          <a:ext cx="11286088" cy="4521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2495265"/>
              <a:satOff val="3539"/>
              <a:lumOff val="1215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0DB4D7-A5F3-4E83-A6AC-5AD08ADF01A5}">
      <dsp:nvSpPr>
        <dsp:cNvPr id="0" name=""/>
        <dsp:cNvSpPr/>
      </dsp:nvSpPr>
      <dsp:spPr>
        <a:xfrm>
          <a:off x="549090" y="2581970"/>
          <a:ext cx="10183753" cy="694373"/>
        </a:xfrm>
        <a:prstGeom prst="roundRect">
          <a:avLst/>
        </a:prstGeom>
        <a:gradFill rotWithShape="0">
          <a:gsLst>
            <a:gs pos="0">
              <a:schemeClr val="accent2">
                <a:hueOff val="2495265"/>
                <a:satOff val="3539"/>
                <a:lumOff val="12157"/>
                <a:alphaOff val="0"/>
                <a:tint val="68000"/>
                <a:alpha val="90000"/>
                <a:lumMod val="100000"/>
              </a:schemeClr>
            </a:gs>
            <a:gs pos="100000">
              <a:schemeClr val="accent2">
                <a:hueOff val="2495265"/>
                <a:satOff val="3539"/>
                <a:lumOff val="12157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8611" tIns="0" rIns="298611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“Gender Bərabərliyi üzrə 2023-2025-ci illər üçün Milli Fəaliyyət Planı”</a:t>
          </a:r>
          <a:endParaRPr lang="en-US" sz="2400" b="0" kern="1200" dirty="0"/>
        </a:p>
      </dsp:txBody>
      <dsp:txXfrm>
        <a:off x="582986" y="2615866"/>
        <a:ext cx="10115961" cy="626581"/>
      </dsp:txXfrm>
    </dsp:sp>
    <dsp:sp modelId="{3D8DA2E5-D1BD-458F-9EBC-D10395900DBA}">
      <dsp:nvSpPr>
        <dsp:cNvPr id="0" name=""/>
        <dsp:cNvSpPr/>
      </dsp:nvSpPr>
      <dsp:spPr>
        <a:xfrm>
          <a:off x="0" y="4176659"/>
          <a:ext cx="11286088" cy="49194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3742897"/>
              <a:satOff val="5308"/>
              <a:lumOff val="1823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98F841-6788-42C0-BDA2-060B9C4BB6F7}">
      <dsp:nvSpPr>
        <dsp:cNvPr id="0" name=""/>
        <dsp:cNvSpPr/>
      </dsp:nvSpPr>
      <dsp:spPr>
        <a:xfrm>
          <a:off x="578416" y="3725736"/>
          <a:ext cx="10154393" cy="749682"/>
        </a:xfrm>
        <a:prstGeom prst="roundRect">
          <a:avLst/>
        </a:prstGeom>
        <a:gradFill rotWithShape="0">
          <a:gsLst>
            <a:gs pos="0">
              <a:schemeClr val="accent2">
                <a:hueOff val="3742897"/>
                <a:satOff val="5308"/>
                <a:lumOff val="18235"/>
                <a:alphaOff val="0"/>
                <a:tint val="68000"/>
                <a:alpha val="90000"/>
                <a:lumMod val="100000"/>
              </a:schemeClr>
            </a:gs>
            <a:gs pos="100000">
              <a:schemeClr val="accent2">
                <a:hueOff val="3742897"/>
                <a:satOff val="5308"/>
                <a:lumOff val="18235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8611" tIns="0" rIns="298611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Məişət zorakılığı ilə mübarizə sahəsində qanunvericiliyin təkmilləşdirilməsinə dair hazırlanan sənəd layihələri</a:t>
          </a:r>
          <a:endParaRPr lang="en-US" sz="2400" b="0" kern="1200" dirty="0"/>
        </a:p>
      </dsp:txBody>
      <dsp:txXfrm>
        <a:off x="615012" y="3762332"/>
        <a:ext cx="10081201" cy="67649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857371-3D8D-4706-B900-DBF33828F6BD}">
      <dsp:nvSpPr>
        <dsp:cNvPr id="0" name=""/>
        <dsp:cNvSpPr/>
      </dsp:nvSpPr>
      <dsp:spPr>
        <a:xfrm>
          <a:off x="0" y="0"/>
          <a:ext cx="2300324" cy="50717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1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n-US" sz="2100" b="1" i="1" kern="1200" cap="none" dirty="0" err="1" smtClean="0">
              <a:latin typeface="Times New Roman" pitchFamily="18" charset="0"/>
              <a:cs typeface="Times New Roman" pitchFamily="18" charset="0"/>
            </a:rPr>
            <a:t>Narkomaniyaya</a:t>
          </a:r>
          <a:r>
            <a:rPr lang="en-US" sz="2100" b="1" i="1" kern="1200" cap="none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100" b="1" i="1" kern="1200" cap="none" dirty="0" err="1" smtClean="0">
              <a:latin typeface="Times New Roman" pitchFamily="18" charset="0"/>
              <a:cs typeface="Times New Roman" pitchFamily="18" charset="0"/>
            </a:rPr>
            <a:t>Yox</a:t>
          </a:r>
          <a:r>
            <a:rPr lang="en-US" sz="2100" b="1" i="1" kern="1200" cap="none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100" b="1" i="1" kern="1200" cap="none" dirty="0" err="1" smtClean="0">
              <a:latin typeface="Times New Roman" pitchFamily="18" charset="0"/>
              <a:cs typeface="Times New Roman" pitchFamily="18" charset="0"/>
            </a:rPr>
            <a:t>Deyək</a:t>
          </a:r>
          <a:r>
            <a:rPr lang="az-Latn-AZ" sz="21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 </a:t>
          </a:r>
          <a:r>
            <a:rPr lang="az-Latn-AZ" sz="2100" b="1" i="1" kern="1200" cap="none" dirty="0" smtClean="0">
              <a:ln w="13335" cmpd="sng">
                <a:noFill/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konfrans</a:t>
          </a:r>
          <a:r>
            <a:rPr lang="en-US" sz="2100" b="1" i="1" kern="1200" cap="none" dirty="0" smtClean="0">
              <a:ln w="13335" cmpd="sng">
                <a:noFill/>
                <a:prstDash val="solid"/>
              </a:ln>
              <a:latin typeface="Times New Roman" pitchFamily="18" charset="0"/>
              <a:cs typeface="Times New Roman" pitchFamily="18" charset="0"/>
            </a:rPr>
            <a:t/>
          </a:r>
          <a:br>
            <a:rPr lang="en-US" sz="2100" b="1" i="1" kern="1200" cap="none" dirty="0" smtClean="0">
              <a:ln w="13335" cmpd="sng">
                <a:noFill/>
                <a:prstDash val="solid"/>
              </a:ln>
              <a:latin typeface="Times New Roman" pitchFamily="18" charset="0"/>
              <a:cs typeface="Times New Roman" pitchFamily="18" charset="0"/>
            </a:rPr>
          </a:br>
          <a:endParaRPr lang="en-US" sz="2100" i="1" kern="1200" dirty="0"/>
        </a:p>
      </dsp:txBody>
      <dsp:txXfrm>
        <a:off x="0" y="2028712"/>
        <a:ext cx="2300324" cy="2028712"/>
      </dsp:txXfrm>
    </dsp:sp>
    <dsp:sp modelId="{D6B2980C-03AB-48F0-B3C6-FC0116BC06C5}">
      <dsp:nvSpPr>
        <dsp:cNvPr id="0" name=""/>
        <dsp:cNvSpPr/>
      </dsp:nvSpPr>
      <dsp:spPr>
        <a:xfrm>
          <a:off x="80216" y="224083"/>
          <a:ext cx="2168771" cy="152808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3C592E-1407-435D-BC35-4B2FE1E966D9}">
      <dsp:nvSpPr>
        <dsp:cNvPr id="0" name=""/>
        <dsp:cNvSpPr/>
      </dsp:nvSpPr>
      <dsp:spPr>
        <a:xfrm>
          <a:off x="2369334" y="0"/>
          <a:ext cx="2300324" cy="50717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1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“Qadın hüquqları yeni ictimai-siyasi reallıqlar kontekstində” konfrans </a:t>
          </a:r>
          <a:endParaRPr lang="en-US" sz="2100" kern="1200" dirty="0"/>
        </a:p>
      </dsp:txBody>
      <dsp:txXfrm>
        <a:off x="2369334" y="2028712"/>
        <a:ext cx="2300324" cy="2028712"/>
      </dsp:txXfrm>
    </dsp:sp>
    <dsp:sp modelId="{A35C4840-A54B-4770-A684-C98ED646146A}">
      <dsp:nvSpPr>
        <dsp:cNvPr id="0" name=""/>
        <dsp:cNvSpPr/>
      </dsp:nvSpPr>
      <dsp:spPr>
        <a:xfrm>
          <a:off x="2402127" y="231320"/>
          <a:ext cx="2234739" cy="153580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FA168D-7A48-4DF5-96C2-1320D4944846}">
      <dsp:nvSpPr>
        <dsp:cNvPr id="0" name=""/>
        <dsp:cNvSpPr/>
      </dsp:nvSpPr>
      <dsp:spPr>
        <a:xfrm>
          <a:off x="4738669" y="0"/>
          <a:ext cx="2300324" cy="50717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i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 Mart -</a:t>
          </a:r>
          <a:r>
            <a:rPr lang="en-US" sz="2100" b="1" i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Beynəlxalq</a:t>
          </a:r>
          <a:r>
            <a:rPr lang="en-US" sz="2100" b="1" i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b="1" i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Qadınlar</a:t>
          </a:r>
          <a:r>
            <a:rPr lang="en-US" sz="2100" b="1" i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b="1" i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Günü</a:t>
          </a:r>
          <a:endParaRPr lang="en-US" sz="2100" kern="1200" dirty="0"/>
        </a:p>
      </dsp:txBody>
      <dsp:txXfrm>
        <a:off x="4738669" y="2028712"/>
        <a:ext cx="2300324" cy="2028712"/>
      </dsp:txXfrm>
    </dsp:sp>
    <dsp:sp modelId="{15A5BD4E-35B6-4B4C-A465-EC9E16C2BDC4}">
      <dsp:nvSpPr>
        <dsp:cNvPr id="0" name=""/>
        <dsp:cNvSpPr/>
      </dsp:nvSpPr>
      <dsp:spPr>
        <a:xfrm>
          <a:off x="4729965" y="156578"/>
          <a:ext cx="2287838" cy="1595608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4FC396-E904-42C7-A177-5049B869EFFD}">
      <dsp:nvSpPr>
        <dsp:cNvPr id="0" name=""/>
        <dsp:cNvSpPr/>
      </dsp:nvSpPr>
      <dsp:spPr>
        <a:xfrm>
          <a:off x="7108003" y="0"/>
          <a:ext cx="2300324" cy="50717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Akademik</a:t>
          </a:r>
          <a:r>
            <a:rPr lang="en-US" sz="21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Zərifə</a:t>
          </a:r>
          <a:r>
            <a:rPr lang="en-US" sz="21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xanım</a:t>
          </a:r>
          <a:r>
            <a:rPr lang="en-US" sz="21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Əliyevaya</a:t>
          </a:r>
          <a:r>
            <a:rPr lang="en-US" sz="21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həsr</a:t>
          </a:r>
          <a:r>
            <a:rPr lang="en-US" sz="21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edilmiş</a:t>
          </a:r>
          <a:r>
            <a:rPr lang="en-US" sz="21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1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Nurlu</a:t>
          </a:r>
          <a:r>
            <a:rPr lang="en-US" sz="21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ömrün</a:t>
          </a:r>
          <a:r>
            <a:rPr lang="en-US" sz="21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1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işığı</a:t>
          </a:r>
          <a:r>
            <a:rPr lang="en-US" sz="21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  </a:t>
          </a:r>
          <a:r>
            <a:rPr lang="en-US" sz="21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konfrans</a:t>
          </a:r>
          <a:r>
            <a:rPr lang="az-Latn-AZ" sz="21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ı</a:t>
          </a:r>
          <a:endParaRPr lang="en-US" sz="2100" kern="1200" dirty="0"/>
        </a:p>
      </dsp:txBody>
      <dsp:txXfrm>
        <a:off x="7108003" y="2028712"/>
        <a:ext cx="2300324" cy="2028712"/>
      </dsp:txXfrm>
    </dsp:sp>
    <dsp:sp modelId="{A376F7FF-A79D-4B7A-BCB5-CA420B0BFE44}">
      <dsp:nvSpPr>
        <dsp:cNvPr id="0" name=""/>
        <dsp:cNvSpPr/>
      </dsp:nvSpPr>
      <dsp:spPr>
        <a:xfrm>
          <a:off x="7162464" y="201435"/>
          <a:ext cx="2251223" cy="1535787"/>
        </a:xfrm>
        <a:prstGeom prst="flowChartProcess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ADA62B-5357-45B4-88A5-FA2EBF8588A7}">
      <dsp:nvSpPr>
        <dsp:cNvPr id="0" name=""/>
        <dsp:cNvSpPr/>
      </dsp:nvSpPr>
      <dsp:spPr>
        <a:xfrm>
          <a:off x="9477338" y="0"/>
          <a:ext cx="2300324" cy="50717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Ulu </a:t>
          </a:r>
          <a:r>
            <a:rPr lang="en-US" sz="18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Öndər</a:t>
          </a:r>
          <a:r>
            <a:rPr lang="en-US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Heydər</a:t>
          </a:r>
          <a:r>
            <a:rPr lang="en-US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Əliyevin</a:t>
          </a:r>
          <a:r>
            <a:rPr lang="en-US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xatirəsinə</a:t>
          </a:r>
          <a:r>
            <a:rPr lang="en-US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həsr</a:t>
          </a:r>
          <a:r>
            <a:rPr lang="en-US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olunmuş</a:t>
          </a:r>
          <a:r>
            <a:rPr lang="az-Latn-AZ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“Şuşa bizim milli rəmzimizdir” mövzusunda “Ən yaxşı yazı” Müsabiqəsi</a:t>
          </a:r>
          <a:endParaRPr lang="en-US" sz="1800" kern="1200" dirty="0"/>
        </a:p>
      </dsp:txBody>
      <dsp:txXfrm>
        <a:off x="9477338" y="2028712"/>
        <a:ext cx="2300324" cy="2028712"/>
      </dsp:txXfrm>
    </dsp:sp>
    <dsp:sp modelId="{3866713D-5A7D-41BD-B1B0-50092AE680B5}">
      <dsp:nvSpPr>
        <dsp:cNvPr id="0" name=""/>
        <dsp:cNvSpPr/>
      </dsp:nvSpPr>
      <dsp:spPr>
        <a:xfrm>
          <a:off x="9529173" y="201401"/>
          <a:ext cx="2166761" cy="1565714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637891-CD5A-4B88-B87F-8E622809C4FD}">
      <dsp:nvSpPr>
        <dsp:cNvPr id="0" name=""/>
        <dsp:cNvSpPr/>
      </dsp:nvSpPr>
      <dsp:spPr>
        <a:xfrm>
          <a:off x="471106" y="4057424"/>
          <a:ext cx="10835449" cy="76076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9191C0-1B7B-4026-8590-A91C30B1FF51}">
      <dsp:nvSpPr>
        <dsp:cNvPr id="0" name=""/>
        <dsp:cNvSpPr/>
      </dsp:nvSpPr>
      <dsp:spPr>
        <a:xfrm>
          <a:off x="820" y="520007"/>
          <a:ext cx="3103780" cy="3651506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4E08FC-3197-41A3-95F6-559512ADD2D9}">
      <dsp:nvSpPr>
        <dsp:cNvPr id="0" name=""/>
        <dsp:cNvSpPr/>
      </dsp:nvSpPr>
      <dsp:spPr>
        <a:xfrm>
          <a:off x="156009" y="666067"/>
          <a:ext cx="2793402" cy="23734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7E09201-E536-45C0-B4C4-8B9FC4FA7942}">
      <dsp:nvSpPr>
        <dsp:cNvPr id="0" name=""/>
        <dsp:cNvSpPr/>
      </dsp:nvSpPr>
      <dsp:spPr>
        <a:xfrm>
          <a:off x="156009" y="3039547"/>
          <a:ext cx="2793402" cy="985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Sumqayıt 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QRM-in açılışı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6009" y="3039547"/>
        <a:ext cx="2793402" cy="985906"/>
      </dsp:txXfrm>
    </dsp:sp>
    <dsp:sp modelId="{AEF09FDF-22BA-498E-A3FF-23FBCCB97BAE}">
      <dsp:nvSpPr>
        <dsp:cNvPr id="0" name=""/>
        <dsp:cNvSpPr/>
      </dsp:nvSpPr>
      <dsp:spPr>
        <a:xfrm>
          <a:off x="3963084" y="520007"/>
          <a:ext cx="3103780" cy="3651506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503B16-7316-4CE4-9ACC-E855DD91203D}">
      <dsp:nvSpPr>
        <dsp:cNvPr id="0" name=""/>
        <dsp:cNvSpPr/>
      </dsp:nvSpPr>
      <dsp:spPr>
        <a:xfrm>
          <a:off x="4118273" y="666067"/>
          <a:ext cx="2793402" cy="2373479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C3FDFB8-8A34-4FD5-8A14-C1FD0837D18B}">
      <dsp:nvSpPr>
        <dsp:cNvPr id="0" name=""/>
        <dsp:cNvSpPr/>
      </dsp:nvSpPr>
      <dsp:spPr>
        <a:xfrm>
          <a:off x="4118273" y="3039547"/>
          <a:ext cx="2793402" cy="985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Xaçmaz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QRM-in açılışı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18273" y="3039547"/>
        <a:ext cx="2793402" cy="985906"/>
      </dsp:txXfrm>
    </dsp:sp>
    <dsp:sp modelId="{45397F81-DBB4-4D1E-B04A-6189DE268EA1}">
      <dsp:nvSpPr>
        <dsp:cNvPr id="0" name=""/>
        <dsp:cNvSpPr/>
      </dsp:nvSpPr>
      <dsp:spPr>
        <a:xfrm>
          <a:off x="7925348" y="520007"/>
          <a:ext cx="3103780" cy="3651506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8870CC-2F41-4369-9015-E9217DED77F1}">
      <dsp:nvSpPr>
        <dsp:cNvPr id="0" name=""/>
        <dsp:cNvSpPr/>
      </dsp:nvSpPr>
      <dsp:spPr>
        <a:xfrm>
          <a:off x="8080537" y="666067"/>
          <a:ext cx="2793402" cy="2373479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D2920B-834E-4633-B42A-22424FAD10F1}">
      <dsp:nvSpPr>
        <dsp:cNvPr id="0" name=""/>
        <dsp:cNvSpPr/>
      </dsp:nvSpPr>
      <dsp:spPr>
        <a:xfrm>
          <a:off x="8080537" y="3039547"/>
          <a:ext cx="2793402" cy="985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Bərdə     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QRM-in açılışı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80537" y="3039547"/>
        <a:ext cx="2793402" cy="98590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225590-84B7-44F7-8910-2C980A6C10EC}">
      <dsp:nvSpPr>
        <dsp:cNvPr id="0" name=""/>
        <dsp:cNvSpPr/>
      </dsp:nvSpPr>
      <dsp:spPr>
        <a:xfrm>
          <a:off x="848549" y="0"/>
          <a:ext cx="9616894" cy="4899546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420953-59AB-4AD0-AAB8-96307924AFEF}">
      <dsp:nvSpPr>
        <dsp:cNvPr id="0" name=""/>
        <dsp:cNvSpPr/>
      </dsp:nvSpPr>
      <dsp:spPr>
        <a:xfrm>
          <a:off x="5524" y="1469863"/>
          <a:ext cx="3646111" cy="195981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5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31</a:t>
          </a:r>
          <a:r>
            <a:rPr lang="az-Latn-AZ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T</a:t>
          </a:r>
          <a:r>
            <a:rPr lang="ru-RU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əlim</a:t>
          </a:r>
          <a:r>
            <a:rPr lang="ru-RU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seminar</a:t>
          </a:r>
          <a:r>
            <a:rPr lang="ru-RU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və</a:t>
          </a:r>
          <a:r>
            <a:rPr lang="ru-RU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icma</a:t>
          </a:r>
          <a:r>
            <a:rPr lang="ru-RU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görüşləri</a:t>
          </a:r>
          <a:endParaRPr lang="az-Latn-AZ" sz="32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194" y="1565533"/>
        <a:ext cx="3454771" cy="1768478"/>
      </dsp:txXfrm>
    </dsp:sp>
    <dsp:sp modelId="{A8499B2C-A425-4757-B088-BE33ED0EB4AF}">
      <dsp:nvSpPr>
        <dsp:cNvPr id="0" name=""/>
        <dsp:cNvSpPr/>
      </dsp:nvSpPr>
      <dsp:spPr>
        <a:xfrm>
          <a:off x="3833940" y="1469863"/>
          <a:ext cx="3646111" cy="1959818"/>
        </a:xfrm>
        <a:prstGeom prst="roundRect">
          <a:avLst/>
        </a:prstGeom>
        <a:solidFill>
          <a:schemeClr val="accent2">
            <a:hueOff val="1871448"/>
            <a:satOff val="2654"/>
            <a:lumOff val="9118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5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5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layihə</a:t>
          </a:r>
          <a:endParaRPr lang="en-US" sz="5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29610" y="1565533"/>
        <a:ext cx="3454771" cy="1768478"/>
      </dsp:txXfrm>
    </dsp:sp>
    <dsp:sp modelId="{24D844CD-BA52-4AF6-85BC-D774B9214613}">
      <dsp:nvSpPr>
        <dsp:cNvPr id="0" name=""/>
        <dsp:cNvSpPr/>
      </dsp:nvSpPr>
      <dsp:spPr>
        <a:xfrm>
          <a:off x="7662357" y="1469863"/>
          <a:ext cx="3646111" cy="1959818"/>
        </a:xfrm>
        <a:prstGeom prst="roundRect">
          <a:avLst/>
        </a:prstGeom>
        <a:solidFill>
          <a:schemeClr val="accent2">
            <a:hueOff val="3742897"/>
            <a:satOff val="5308"/>
            <a:lumOff val="18235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5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2213</a:t>
          </a:r>
        </a:p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5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iştirakçı</a:t>
          </a:r>
          <a:endParaRPr lang="en-US" sz="5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58027" y="1565533"/>
        <a:ext cx="3454771" cy="176847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4723DD-5970-4D12-8E95-BD70D9106352}">
      <dsp:nvSpPr>
        <dsp:cNvPr id="0" name=""/>
        <dsp:cNvSpPr/>
      </dsp:nvSpPr>
      <dsp:spPr>
        <a:xfrm rot="10800000">
          <a:off x="1009774" y="582"/>
          <a:ext cx="9565318" cy="604479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1863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800" b="1" kern="1200" cap="none" dirty="0" smtClean="0">
              <a:latin typeface="Times New Roman" pitchFamily="18" charset="0"/>
              <a:cs typeface="Times New Roman" pitchFamily="18" charset="0"/>
            </a:rPr>
            <a:t>Azərbaycan Respublikası Prezidentinin 8 may 2012-ci il tarixli fərmanı ilə təsdiq edilmiş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800" b="1" kern="1200" cap="none" dirty="0" smtClean="0">
              <a:latin typeface="Times New Roman" pitchFamily="18" charset="0"/>
              <a:cs typeface="Times New Roman" pitchFamily="18" charset="0"/>
            </a:rPr>
            <a:t> “Uşaq hüquqlarının həyata keçirilməsinə dövlət nəzarəti qaydası”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z-Latn-AZ" sz="2800" b="1" kern="1200" cap="none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800" i="1" kern="1200" dirty="0" smtClean="0">
              <a:latin typeface="Times New Roman" pitchFamily="18" charset="0"/>
              <a:cs typeface="Times New Roman" pitchFamily="18" charset="0"/>
            </a:rPr>
            <a:t>•2021-ci il üzrə ölkə hesabatı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800" i="1" kern="1200" dirty="0" smtClean="0">
              <a:latin typeface="Times New Roman" pitchFamily="18" charset="0"/>
              <a:cs typeface="Times New Roman" pitchFamily="18" charset="0"/>
            </a:rPr>
            <a:t>•</a:t>
          </a:r>
          <a:r>
            <a:rPr lang="en-US" sz="2800" i="1" kern="1200" dirty="0" smtClean="0">
              <a:latin typeface="Times New Roman" pitchFamily="18" charset="0"/>
              <a:cs typeface="Times New Roman" pitchFamily="18" charset="0"/>
            </a:rPr>
            <a:t>5 </a:t>
          </a:r>
          <a:r>
            <a:rPr lang="az-Latn-AZ" sz="2800" i="1" kern="1200" dirty="0" smtClean="0">
              <a:latin typeface="Times New Roman" pitchFamily="18" charset="0"/>
              <a:cs typeface="Times New Roman" pitchFamily="18" charset="0"/>
            </a:rPr>
            <a:t>dövri və 1 növbədənkənar monitorinq </a:t>
          </a:r>
          <a:r>
            <a:rPr lang="en-US" sz="2800" b="1" kern="1200" cap="none" dirty="0" smtClean="0">
              <a:latin typeface="Times New Roman" pitchFamily="18" charset="0"/>
              <a:cs typeface="Times New Roman" pitchFamily="18" charset="0"/>
            </a:rPr>
            <a:t/>
          </a:r>
          <a:br>
            <a:rPr lang="en-US" sz="2800" b="1" kern="1200" cap="none" dirty="0" smtClean="0">
              <a:latin typeface="Times New Roman" pitchFamily="18" charset="0"/>
              <a:cs typeface="Times New Roman" pitchFamily="18" charset="0"/>
            </a:rPr>
          </a:br>
          <a:endParaRPr lang="en-US" sz="2800" kern="1200" dirty="0"/>
        </a:p>
      </dsp:txBody>
      <dsp:txXfrm rot="10800000">
        <a:off x="2520972" y="582"/>
        <a:ext cx="8054120" cy="6044793"/>
      </dsp:txXfrm>
    </dsp:sp>
    <dsp:sp modelId="{8765708A-0F17-4C3A-B733-830F5E9DF7EA}">
      <dsp:nvSpPr>
        <dsp:cNvPr id="0" name=""/>
        <dsp:cNvSpPr/>
      </dsp:nvSpPr>
      <dsp:spPr>
        <a:xfrm>
          <a:off x="454857" y="1256647"/>
          <a:ext cx="3340236" cy="353266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E4F760-73B6-4C30-9527-7CAF6D60C1EA}">
      <dsp:nvSpPr>
        <dsp:cNvPr id="0" name=""/>
        <dsp:cNvSpPr/>
      </dsp:nvSpPr>
      <dsp:spPr>
        <a:xfrm>
          <a:off x="1295771" y="919806"/>
          <a:ext cx="2186641" cy="359760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13360" rIns="213360" bIns="21336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z-Latn-AZ" sz="30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z-Latn-AZ" sz="30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Oğuz</a:t>
          </a:r>
        </a:p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Şəki</a:t>
          </a:r>
        </a:p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Qax </a:t>
          </a:r>
        </a:p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Zaqatala</a:t>
          </a:r>
        </a:p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3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Balakən</a:t>
          </a:r>
        </a:p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45634" y="919806"/>
        <a:ext cx="1836779" cy="3597608"/>
      </dsp:txXfrm>
    </dsp:sp>
    <dsp:sp modelId="{BCCFE0F5-6AD8-48D8-87FF-238841E0BA7B}">
      <dsp:nvSpPr>
        <dsp:cNvPr id="0" name=""/>
        <dsp:cNvSpPr/>
      </dsp:nvSpPr>
      <dsp:spPr>
        <a:xfrm>
          <a:off x="1080" y="136497"/>
          <a:ext cx="1924148" cy="1924148"/>
        </a:xfrm>
        <a:prstGeom prst="ellips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150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3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iştirakçı</a:t>
          </a:r>
          <a:endParaRPr lang="en-US" sz="3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2865" y="418282"/>
        <a:ext cx="1360578" cy="136057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E4F760-73B6-4C30-9527-7CAF6D60C1EA}">
      <dsp:nvSpPr>
        <dsp:cNvPr id="0" name=""/>
        <dsp:cNvSpPr/>
      </dsp:nvSpPr>
      <dsp:spPr>
        <a:xfrm>
          <a:off x="667948" y="851560"/>
          <a:ext cx="2186641" cy="359760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13360" rIns="213360" bIns="21336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z-Latn-AZ" sz="30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Qobustan</a:t>
          </a:r>
          <a:endParaRPr lang="az-Latn-AZ" sz="3000" b="0" i="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Şamaxı</a:t>
          </a:r>
          <a:endParaRPr lang="az-Latn-AZ" sz="3000" b="0" i="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Ağsu</a:t>
          </a:r>
          <a:endParaRPr lang="az-Latn-AZ" sz="3000" b="0" i="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İsmayıll</a:t>
          </a:r>
          <a:r>
            <a:rPr lang="az-Latn-AZ" sz="30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ı</a:t>
          </a:r>
        </a:p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30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Qəbələ</a:t>
          </a:r>
          <a:endParaRPr lang="en-US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7811" y="851560"/>
        <a:ext cx="1836779" cy="3597608"/>
      </dsp:txXfrm>
    </dsp:sp>
    <dsp:sp modelId="{BCCFE0F5-6AD8-48D8-87FF-238841E0BA7B}">
      <dsp:nvSpPr>
        <dsp:cNvPr id="0" name=""/>
        <dsp:cNvSpPr/>
      </dsp:nvSpPr>
      <dsp:spPr>
        <a:xfrm>
          <a:off x="2321215" y="27302"/>
          <a:ext cx="1924148" cy="1924148"/>
        </a:xfrm>
        <a:prstGeom prst="ellips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170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3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iştirakçı</a:t>
          </a:r>
          <a:endParaRPr lang="en-US" sz="3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03000" y="309087"/>
        <a:ext cx="1360578" cy="136057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E4F760-73B6-4C30-9527-7CAF6D60C1EA}">
      <dsp:nvSpPr>
        <dsp:cNvPr id="0" name=""/>
        <dsp:cNvSpPr/>
      </dsp:nvSpPr>
      <dsp:spPr>
        <a:xfrm>
          <a:off x="444354" y="595414"/>
          <a:ext cx="3097663" cy="243249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z-Latn-AZ" sz="2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z-Latn-AZ" sz="2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180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uşaq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9980" y="595414"/>
        <a:ext cx="2602037" cy="2432494"/>
      </dsp:txXfrm>
    </dsp:sp>
    <dsp:sp modelId="{26202090-5116-441D-B9CD-22EAEF3C0CCD}">
      <dsp:nvSpPr>
        <dsp:cNvPr id="0" name=""/>
        <dsp:cNvSpPr/>
      </dsp:nvSpPr>
      <dsp:spPr>
        <a:xfrm>
          <a:off x="434299" y="2912749"/>
          <a:ext cx="3117773" cy="2322928"/>
        </a:xfrm>
        <a:prstGeom prst="rect">
          <a:avLst/>
        </a:prstGeom>
        <a:solidFill>
          <a:schemeClr val="accent3">
            <a:tint val="40000"/>
            <a:alpha val="90000"/>
            <a:hueOff val="3999129"/>
            <a:satOff val="-34183"/>
            <a:lumOff val="-214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6032" rIns="256032" bIns="256032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z-Latn-AZ" sz="36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 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qalib layihə</a:t>
          </a:r>
        </a:p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3143" y="2912749"/>
        <a:ext cx="2618929" cy="2322928"/>
      </dsp:txXfrm>
    </dsp:sp>
    <dsp:sp modelId="{BCCFE0F5-6AD8-48D8-87FF-238841E0BA7B}">
      <dsp:nvSpPr>
        <dsp:cNvPr id="0" name=""/>
        <dsp:cNvSpPr/>
      </dsp:nvSpPr>
      <dsp:spPr>
        <a:xfrm>
          <a:off x="15387" y="0"/>
          <a:ext cx="1937353" cy="176606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410 layihə</a:t>
          </a:r>
          <a:endParaRPr lang="en-US" sz="3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9106" y="258634"/>
        <a:ext cx="1369915" cy="124879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F8F63-6C80-4D7E-823D-791D874B6815}">
      <dsp:nvSpPr>
        <dsp:cNvPr id="0" name=""/>
        <dsp:cNvSpPr/>
      </dsp:nvSpPr>
      <dsp:spPr>
        <a:xfrm>
          <a:off x="47019" y="58523"/>
          <a:ext cx="844135" cy="2430393"/>
        </a:xfrm>
        <a:prstGeom prst="upArrow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5DBF55C-614A-48C6-84F0-561B44C44FB3}">
      <dsp:nvSpPr>
        <dsp:cNvPr id="0" name=""/>
        <dsp:cNvSpPr/>
      </dsp:nvSpPr>
      <dsp:spPr>
        <a:xfrm>
          <a:off x="959715" y="130755"/>
          <a:ext cx="2722799" cy="19652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0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3600" b="1" kern="1200" cap="none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34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400" b="1" kern="1200" cap="none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İştirakçı</a:t>
          </a:r>
          <a:endParaRPr lang="en-US" sz="2400" b="1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9715" y="130755"/>
        <a:ext cx="2722799" cy="1965264"/>
      </dsp:txXfrm>
    </dsp:sp>
    <dsp:sp modelId="{77BEEE72-B178-4592-8FD8-5268930B39A7}">
      <dsp:nvSpPr>
        <dsp:cNvPr id="0" name=""/>
        <dsp:cNvSpPr/>
      </dsp:nvSpPr>
      <dsp:spPr>
        <a:xfrm>
          <a:off x="286582" y="2632926"/>
          <a:ext cx="906259" cy="2430393"/>
        </a:xfrm>
        <a:prstGeom prst="downArrow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ADA9668-811C-4D58-8DED-1C4F82C69A1E}">
      <dsp:nvSpPr>
        <dsp:cNvPr id="0" name=""/>
        <dsp:cNvSpPr/>
      </dsp:nvSpPr>
      <dsp:spPr>
        <a:xfrm>
          <a:off x="1097305" y="2632926"/>
          <a:ext cx="2649748" cy="2430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0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3600" b="1" kern="12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400" b="1" kern="12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Qalib komanda</a:t>
          </a:r>
          <a:endParaRPr lang="en-US" sz="2400" b="1" kern="1200" dirty="0">
            <a:solidFill>
              <a:srgbClr val="00B05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97305" y="2632926"/>
        <a:ext cx="2649748" cy="243039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A412AB-47AB-432A-BFBC-118F7511CA3F}">
      <dsp:nvSpPr>
        <dsp:cNvPr id="0" name=""/>
        <dsp:cNvSpPr/>
      </dsp:nvSpPr>
      <dsp:spPr>
        <a:xfrm>
          <a:off x="3568161" y="582866"/>
          <a:ext cx="7022229" cy="1327006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9156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b="0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3568161" y="582866"/>
        <a:ext cx="6690478" cy="1327006"/>
      </dsp:txXfrm>
    </dsp:sp>
    <dsp:sp modelId="{B29C9E70-0355-4C76-902F-46D4000C08B1}">
      <dsp:nvSpPr>
        <dsp:cNvPr id="0" name=""/>
        <dsp:cNvSpPr/>
      </dsp:nvSpPr>
      <dsp:spPr>
        <a:xfrm>
          <a:off x="676786" y="759"/>
          <a:ext cx="2707765" cy="2471180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CE30D1F-5391-48EA-A944-EAEDDDF542D6}">
      <dsp:nvSpPr>
        <dsp:cNvPr id="0" name=""/>
        <dsp:cNvSpPr/>
      </dsp:nvSpPr>
      <dsp:spPr>
        <a:xfrm rot="10800000">
          <a:off x="0" y="2884327"/>
          <a:ext cx="7614743" cy="1362596"/>
        </a:xfrm>
        <a:prstGeom prst="homePlate">
          <a:avLst/>
        </a:prstGeom>
        <a:gradFill rotWithShape="0">
          <a:gsLst>
            <a:gs pos="0">
              <a:schemeClr val="accent3">
                <a:hueOff val="3751468"/>
                <a:satOff val="-39019"/>
                <a:lumOff val="-6274"/>
                <a:alphaOff val="0"/>
                <a:tint val="98000"/>
                <a:lumMod val="110000"/>
              </a:schemeClr>
            </a:gs>
            <a:gs pos="84000">
              <a:schemeClr val="accent3">
                <a:hueOff val="3751468"/>
                <a:satOff val="-39019"/>
                <a:lumOff val="-6274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9156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1" kern="1200" dirty="0" smtClean="0">
              <a:latin typeface="Times New Roman" pitchFamily="18" charset="0"/>
              <a:cs typeface="Times New Roman" pitchFamily="18" charset="0"/>
            </a:rPr>
            <a:t>“</a:t>
          </a:r>
          <a:r>
            <a:rPr lang="en-US" sz="2800" b="1" i="1" kern="1200" dirty="0" err="1" smtClean="0">
              <a:latin typeface="Times New Roman" pitchFamily="18" charset="0"/>
              <a:cs typeface="Times New Roman" pitchFamily="18" charset="0"/>
            </a:rPr>
            <a:t>Şuşa-mədəni</a:t>
          </a:r>
          <a:r>
            <a:rPr lang="en-US" sz="28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kern="1200" dirty="0" err="1" smtClean="0">
              <a:latin typeface="Times New Roman" pitchFamily="18" charset="0"/>
              <a:cs typeface="Times New Roman" pitchFamily="18" charset="0"/>
            </a:rPr>
            <a:t>irsimiz</a:t>
          </a:r>
          <a:r>
            <a:rPr lang="en-US" sz="2800" b="1" i="1" kern="1200" dirty="0" smtClean="0">
              <a:latin typeface="Times New Roman" pitchFamily="18" charset="0"/>
              <a:cs typeface="Times New Roman" pitchFamily="18" charset="0"/>
            </a:rPr>
            <a:t>”</a:t>
          </a:r>
          <a:r>
            <a:rPr lang="az-Latn-AZ" sz="28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800" b="0" i="1" kern="1200" dirty="0" smtClean="0">
              <a:latin typeface="Times New Roman" pitchFamily="18" charset="0"/>
              <a:cs typeface="Times New Roman" pitchFamily="18" charset="0"/>
            </a:rPr>
            <a:t>i</a:t>
          </a:r>
          <a:r>
            <a:rPr lang="en-US" sz="2800" b="0" i="1" kern="1200" dirty="0" err="1" smtClean="0">
              <a:latin typeface="Times New Roman" pitchFamily="18" charset="0"/>
              <a:cs typeface="Times New Roman" pitchFamily="18" charset="0"/>
            </a:rPr>
            <a:t>ntellektual</a:t>
          </a:r>
          <a:r>
            <a:rPr lang="en-US" sz="2800" b="0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i="1" kern="1200" dirty="0" err="1" smtClean="0">
              <a:latin typeface="Times New Roman" pitchFamily="18" charset="0"/>
              <a:cs typeface="Times New Roman" pitchFamily="18" charset="0"/>
            </a:rPr>
            <a:t>yarış</a:t>
          </a:r>
          <a:endParaRPr lang="en-US" sz="2800" b="0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340649" y="2884327"/>
        <a:ext cx="7274094" cy="1362596"/>
      </dsp:txXfrm>
    </dsp:sp>
    <dsp:sp modelId="{62C948F1-92B9-4572-B139-F101C8F9229C}">
      <dsp:nvSpPr>
        <dsp:cNvPr id="0" name=""/>
        <dsp:cNvSpPr/>
      </dsp:nvSpPr>
      <dsp:spPr>
        <a:xfrm>
          <a:off x="7804406" y="2398673"/>
          <a:ext cx="2777006" cy="2502052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9825A5-BE5D-43F8-82D8-1C667530A927}">
      <dsp:nvSpPr>
        <dsp:cNvPr id="0" name=""/>
        <dsp:cNvSpPr/>
      </dsp:nvSpPr>
      <dsp:spPr>
        <a:xfrm>
          <a:off x="106284" y="58997"/>
          <a:ext cx="9472815" cy="12934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Uşaq hüquqlarının həyata keçirilməsinin bütün sahələrdə təmin edilməsi vəziyyətinin monitorinqi üzrə meyarların, habelə  dövlət və qeyri-dövlət uşaq müəssisələrində xidmətin keyfiyyətinə dair tələblər</a:t>
          </a:r>
          <a:endParaRPr lang="en-US" sz="2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4167" y="96880"/>
        <a:ext cx="7837429" cy="1217659"/>
      </dsp:txXfrm>
    </dsp:sp>
    <dsp:sp modelId="{593439ED-364B-4CA9-B107-805ACA0D994B}">
      <dsp:nvSpPr>
        <dsp:cNvPr id="0" name=""/>
        <dsp:cNvSpPr/>
      </dsp:nvSpPr>
      <dsp:spPr>
        <a:xfrm>
          <a:off x="793348" y="1668042"/>
          <a:ext cx="9472815" cy="14114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Hakimlər, habelə prokurorluq, polis və digər hüquq mühafizə orqanlarının əməkdaşları üçün yetkinlik yaşına çatmayanlarla davranış qaydalarının hazırlanması və təlim proqramlarının həyata keçirilməsi barədə təkliflər </a:t>
          </a:r>
          <a:endParaRPr lang="en-US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4687" y="1709381"/>
        <a:ext cx="7679365" cy="1328742"/>
      </dsp:txXfrm>
    </dsp:sp>
    <dsp:sp modelId="{9627BCC6-A0CC-42F7-B6D3-D92BDB7E32A3}">
      <dsp:nvSpPr>
        <dsp:cNvPr id="0" name=""/>
        <dsp:cNvSpPr/>
      </dsp:nvSpPr>
      <dsp:spPr>
        <a:xfrm>
          <a:off x="1574855" y="3336084"/>
          <a:ext cx="9472815" cy="14114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“Yetkinlik yaşına çatmayanların işləri və hüquqlarının müdafiəsi üzrə komissiyalar haqqında” yeni Əsasnamə</a:t>
          </a:r>
          <a:endParaRPr lang="en-US" sz="2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16194" y="3377423"/>
        <a:ext cx="7691206" cy="1328742"/>
      </dsp:txXfrm>
    </dsp:sp>
    <dsp:sp modelId="{8655FE4C-1D16-4095-949F-4DAC0C0AE788}">
      <dsp:nvSpPr>
        <dsp:cNvPr id="0" name=""/>
        <dsp:cNvSpPr/>
      </dsp:nvSpPr>
      <dsp:spPr>
        <a:xfrm>
          <a:off x="2428877" y="4998445"/>
          <a:ext cx="9260339" cy="12991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Uşaq hüquqlarının təminatları haqqında Qanun</a:t>
          </a:r>
          <a:endParaRPr lang="en-US" sz="2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66927" y="5036495"/>
        <a:ext cx="7511841" cy="1223013"/>
      </dsp:txXfrm>
    </dsp:sp>
    <dsp:sp modelId="{29EB7D8E-9904-4DE9-860C-53A9A402BEF4}">
      <dsp:nvSpPr>
        <dsp:cNvPr id="0" name=""/>
        <dsp:cNvSpPr/>
      </dsp:nvSpPr>
      <dsp:spPr>
        <a:xfrm>
          <a:off x="8555391" y="1081019"/>
          <a:ext cx="917423" cy="9174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8761811" y="1081019"/>
        <a:ext cx="504583" cy="690361"/>
      </dsp:txXfrm>
    </dsp:sp>
    <dsp:sp modelId="{C8D148FE-1D0E-4459-BDDF-E25F416D6D57}">
      <dsp:nvSpPr>
        <dsp:cNvPr id="0" name=""/>
        <dsp:cNvSpPr/>
      </dsp:nvSpPr>
      <dsp:spPr>
        <a:xfrm>
          <a:off x="9348740" y="2749061"/>
          <a:ext cx="917423" cy="91742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9555160" y="2749061"/>
        <a:ext cx="504583" cy="690361"/>
      </dsp:txXfrm>
    </dsp:sp>
    <dsp:sp modelId="{9C189664-C508-4421-9346-14CBF97E0DD6}">
      <dsp:nvSpPr>
        <dsp:cNvPr id="0" name=""/>
        <dsp:cNvSpPr/>
      </dsp:nvSpPr>
      <dsp:spPr>
        <a:xfrm>
          <a:off x="10130247" y="4417104"/>
          <a:ext cx="917423" cy="917423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10336667" y="4417104"/>
        <a:ext cx="504583" cy="690361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928E57-DB40-4485-B1EF-F48D0B35A455}">
      <dsp:nvSpPr>
        <dsp:cNvPr id="0" name=""/>
        <dsp:cNvSpPr/>
      </dsp:nvSpPr>
      <dsp:spPr>
        <a:xfrm>
          <a:off x="-5288829" y="-810359"/>
          <a:ext cx="6300720" cy="6300720"/>
        </a:xfrm>
        <a:prstGeom prst="blockArc">
          <a:avLst>
            <a:gd name="adj1" fmla="val 18900000"/>
            <a:gd name="adj2" fmla="val 2700000"/>
            <a:gd name="adj3" fmla="val 343"/>
          </a:avLst>
        </a:prstGeom>
        <a:noFill/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26EA88-A04C-48AA-A64F-9A3E841EE81E}">
      <dsp:nvSpPr>
        <dsp:cNvPr id="0" name=""/>
        <dsp:cNvSpPr/>
      </dsp:nvSpPr>
      <dsp:spPr>
        <a:xfrm>
          <a:off x="328302" y="212752"/>
          <a:ext cx="6886069" cy="4253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7596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3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Aktiv terapiya: 447</a:t>
          </a:r>
          <a:endParaRPr lang="en-US" sz="2300" kern="1200" dirty="0"/>
        </a:p>
      </dsp:txBody>
      <dsp:txXfrm>
        <a:off x="328302" y="212752"/>
        <a:ext cx="6886069" cy="425318"/>
      </dsp:txXfrm>
    </dsp:sp>
    <dsp:sp modelId="{6A358704-7FF7-4B18-9985-795FE5FEF31D}">
      <dsp:nvSpPr>
        <dsp:cNvPr id="0" name=""/>
        <dsp:cNvSpPr/>
      </dsp:nvSpPr>
      <dsp:spPr>
        <a:xfrm>
          <a:off x="62478" y="159588"/>
          <a:ext cx="531648" cy="5316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52F728-321E-4D84-8349-D101E41C3782}">
      <dsp:nvSpPr>
        <dsp:cNvPr id="0" name=""/>
        <dsp:cNvSpPr/>
      </dsp:nvSpPr>
      <dsp:spPr>
        <a:xfrm>
          <a:off x="713466" y="851104"/>
          <a:ext cx="6500905" cy="4253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7596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3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Psixoloji konsultasiya: 347</a:t>
          </a:r>
          <a:endParaRPr lang="en-US" sz="2300" kern="1200" dirty="0"/>
        </a:p>
      </dsp:txBody>
      <dsp:txXfrm>
        <a:off x="713466" y="851104"/>
        <a:ext cx="6500905" cy="425318"/>
      </dsp:txXfrm>
    </dsp:sp>
    <dsp:sp modelId="{31ECBD24-41A6-4A08-9EFB-0245D68A29AE}">
      <dsp:nvSpPr>
        <dsp:cNvPr id="0" name=""/>
        <dsp:cNvSpPr/>
      </dsp:nvSpPr>
      <dsp:spPr>
        <a:xfrm>
          <a:off x="447642" y="797940"/>
          <a:ext cx="531648" cy="5316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A3DFCB-C417-4C59-B74B-F5A6EC424A9A}">
      <dsp:nvSpPr>
        <dsp:cNvPr id="0" name=""/>
        <dsp:cNvSpPr/>
      </dsp:nvSpPr>
      <dsp:spPr>
        <a:xfrm>
          <a:off x="924534" y="1488988"/>
          <a:ext cx="6289837" cy="42531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7596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3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İnkişafetdirici məşğələ: 385</a:t>
          </a:r>
          <a:endParaRPr lang="en-US" sz="2300" kern="1200" dirty="0"/>
        </a:p>
      </dsp:txBody>
      <dsp:txXfrm>
        <a:off x="924534" y="1488988"/>
        <a:ext cx="6289837" cy="425318"/>
      </dsp:txXfrm>
    </dsp:sp>
    <dsp:sp modelId="{7F0409F4-8382-40DC-AC61-FAAF3A084C1B}">
      <dsp:nvSpPr>
        <dsp:cNvPr id="0" name=""/>
        <dsp:cNvSpPr/>
      </dsp:nvSpPr>
      <dsp:spPr>
        <a:xfrm>
          <a:off x="658710" y="1435824"/>
          <a:ext cx="531648" cy="5316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38EC55-0382-4E47-BEC7-38571743DEDA}">
      <dsp:nvSpPr>
        <dsp:cNvPr id="0" name=""/>
        <dsp:cNvSpPr/>
      </dsp:nvSpPr>
      <dsp:spPr>
        <a:xfrm>
          <a:off x="991926" y="2127340"/>
          <a:ext cx="6222444" cy="42531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7596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3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Ünsiyyət terapiyası (l</a:t>
          </a:r>
          <a:r>
            <a:rPr lang="en-US" sz="23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oqopedik</a:t>
          </a:r>
          <a:r>
            <a:rPr lang="az-Latn-AZ" sz="23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): 496</a:t>
          </a:r>
          <a:endParaRPr lang="en-US" sz="2300" kern="1200" dirty="0"/>
        </a:p>
      </dsp:txBody>
      <dsp:txXfrm>
        <a:off x="991926" y="2127340"/>
        <a:ext cx="6222444" cy="425318"/>
      </dsp:txXfrm>
    </dsp:sp>
    <dsp:sp modelId="{9D7BAF60-F5BA-45F3-BA44-69047BC665D8}">
      <dsp:nvSpPr>
        <dsp:cNvPr id="0" name=""/>
        <dsp:cNvSpPr/>
      </dsp:nvSpPr>
      <dsp:spPr>
        <a:xfrm>
          <a:off x="726102" y="2074176"/>
          <a:ext cx="531648" cy="5316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52331-0B4C-4454-A085-5FEF9B902CE0}">
      <dsp:nvSpPr>
        <dsp:cNvPr id="0" name=""/>
        <dsp:cNvSpPr/>
      </dsp:nvSpPr>
      <dsp:spPr>
        <a:xfrm>
          <a:off x="924534" y="2765692"/>
          <a:ext cx="6289837" cy="42531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7596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300" b="1" kern="1200" dirty="0" smtClean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rPr>
            <a:t>Tədbirlər: 23001</a:t>
          </a:r>
          <a:endParaRPr lang="en-US" sz="2300" kern="1200" dirty="0"/>
        </a:p>
      </dsp:txBody>
      <dsp:txXfrm>
        <a:off x="924534" y="2765692"/>
        <a:ext cx="6289837" cy="425318"/>
      </dsp:txXfrm>
    </dsp:sp>
    <dsp:sp modelId="{6D3C749C-59BC-42F4-9BC6-5A33054C8CA4}">
      <dsp:nvSpPr>
        <dsp:cNvPr id="0" name=""/>
        <dsp:cNvSpPr/>
      </dsp:nvSpPr>
      <dsp:spPr>
        <a:xfrm>
          <a:off x="658710" y="2712528"/>
          <a:ext cx="531648" cy="5316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C5FBFF-A8E3-4556-B3E7-C107CD9C7386}">
      <dsp:nvSpPr>
        <dsp:cNvPr id="0" name=""/>
        <dsp:cNvSpPr/>
      </dsp:nvSpPr>
      <dsp:spPr>
        <a:xfrm>
          <a:off x="713466" y="3403576"/>
          <a:ext cx="6500905" cy="4253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7596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300" b="1" kern="12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rPr>
            <a:t>Dərnəklər: 557</a:t>
          </a:r>
          <a:endParaRPr lang="en-US" sz="2300" kern="1200" dirty="0"/>
        </a:p>
      </dsp:txBody>
      <dsp:txXfrm>
        <a:off x="713466" y="3403576"/>
        <a:ext cx="6500905" cy="425318"/>
      </dsp:txXfrm>
    </dsp:sp>
    <dsp:sp modelId="{3202EF3B-F6DF-4AB3-A7FA-A4F253B6C3F1}">
      <dsp:nvSpPr>
        <dsp:cNvPr id="0" name=""/>
        <dsp:cNvSpPr/>
      </dsp:nvSpPr>
      <dsp:spPr>
        <a:xfrm>
          <a:off x="447642" y="3350412"/>
          <a:ext cx="531648" cy="5316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665F8C-000C-4620-8ED8-E1E2C8057553}">
      <dsp:nvSpPr>
        <dsp:cNvPr id="0" name=""/>
        <dsp:cNvSpPr/>
      </dsp:nvSpPr>
      <dsp:spPr>
        <a:xfrm>
          <a:off x="328302" y="4041928"/>
          <a:ext cx="6886069" cy="4253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7596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300" b="1" kern="12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rPr>
            <a:t>Təlimlər: 495</a:t>
          </a:r>
          <a:endParaRPr lang="en-US" sz="2300" kern="1200" dirty="0"/>
        </a:p>
      </dsp:txBody>
      <dsp:txXfrm>
        <a:off x="328302" y="4041928"/>
        <a:ext cx="6886069" cy="425318"/>
      </dsp:txXfrm>
    </dsp:sp>
    <dsp:sp modelId="{FD6BA6EF-9FD7-4699-8A7B-6211E67EFF51}">
      <dsp:nvSpPr>
        <dsp:cNvPr id="0" name=""/>
        <dsp:cNvSpPr/>
      </dsp:nvSpPr>
      <dsp:spPr>
        <a:xfrm>
          <a:off x="62478" y="3988764"/>
          <a:ext cx="531648" cy="5316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EAE7F-AABF-40A4-B5A6-793846218539}">
      <dsp:nvSpPr>
        <dsp:cNvPr id="0" name=""/>
        <dsp:cNvSpPr/>
      </dsp:nvSpPr>
      <dsp:spPr>
        <a:xfrm>
          <a:off x="4218634" y="285631"/>
          <a:ext cx="6360773" cy="2286315"/>
        </a:xfrm>
        <a:prstGeom prst="rect">
          <a:avLst/>
        </a:prstGeom>
        <a:solidFill>
          <a:schemeClr val="accent2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“Postmüharibə dövründə uşaqlar və şəhid ailələrinə psixososial dəstək” layihəsi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6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•Ağdam və Goranboy icmalarında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6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•6-16 yaşlı 100 uşaq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6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•272 şəhid və qazi ailəsinə psixo-sosial dəstək</a:t>
          </a:r>
          <a:endParaRPr lang="en-US" sz="24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18634" y="285631"/>
        <a:ext cx="6360773" cy="2286315"/>
      </dsp:txXfrm>
    </dsp:sp>
    <dsp:sp modelId="{AB1B7B58-6B2D-4310-B61D-550C9D99D93C}">
      <dsp:nvSpPr>
        <dsp:cNvPr id="0" name=""/>
        <dsp:cNvSpPr/>
      </dsp:nvSpPr>
      <dsp:spPr>
        <a:xfrm>
          <a:off x="603226" y="134964"/>
          <a:ext cx="2943312" cy="29121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DE7D906-845C-43D5-AB5A-2B4AAEA2A2AC}">
      <dsp:nvSpPr>
        <dsp:cNvPr id="0" name=""/>
        <dsp:cNvSpPr/>
      </dsp:nvSpPr>
      <dsp:spPr>
        <a:xfrm>
          <a:off x="767299" y="3261725"/>
          <a:ext cx="4159804" cy="2662692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7299" y="3261725"/>
        <a:ext cx="4159804" cy="2662692"/>
      </dsp:txXfrm>
    </dsp:sp>
    <dsp:sp modelId="{78512564-78AF-497B-85EC-F81BCA84CD92}">
      <dsp:nvSpPr>
        <dsp:cNvPr id="0" name=""/>
        <dsp:cNvSpPr/>
      </dsp:nvSpPr>
      <dsp:spPr>
        <a:xfrm>
          <a:off x="5151000" y="2806082"/>
          <a:ext cx="4916589" cy="278047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7F8FE-861A-4E94-BFE0-9EB32482BD9C}">
      <dsp:nvSpPr>
        <dsp:cNvPr id="0" name=""/>
        <dsp:cNvSpPr/>
      </dsp:nvSpPr>
      <dsp:spPr>
        <a:xfrm>
          <a:off x="0" y="0"/>
          <a:ext cx="11887200" cy="281399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8D90F8-FEE0-4913-86F9-AA047ADEAC54}">
      <dsp:nvSpPr>
        <dsp:cNvPr id="0" name=""/>
        <dsp:cNvSpPr/>
      </dsp:nvSpPr>
      <dsp:spPr>
        <a:xfrm>
          <a:off x="4167174" y="330025"/>
          <a:ext cx="3488454" cy="215953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BCF61F-C8B1-4CC4-A0F4-A9B75FCC36A1}">
      <dsp:nvSpPr>
        <dsp:cNvPr id="0" name=""/>
        <dsp:cNvSpPr/>
      </dsp:nvSpPr>
      <dsp:spPr>
        <a:xfrm rot="10800000">
          <a:off x="350211" y="2743649"/>
          <a:ext cx="3488454" cy="262499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z-Latn-AZ" sz="2000" b="1" i="0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Ümidli</a:t>
          </a:r>
          <a:r>
            <a:rPr lang="en-US" sz="20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Gələcək</a:t>
          </a:r>
          <a:r>
            <a:rPr lang="en-US" sz="20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” </a:t>
          </a:r>
          <a:r>
            <a:rPr lang="en-US" sz="20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Sosial</a:t>
          </a:r>
          <a:r>
            <a:rPr lang="en-US" sz="20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Təşəbbüslər</a:t>
          </a:r>
          <a:r>
            <a:rPr lang="en-US" sz="20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İctimai</a:t>
          </a:r>
          <a:r>
            <a:rPr lang="en-US" sz="20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Bilri</a:t>
          </a:r>
          <a:r>
            <a:rPr lang="az-Latn-AZ" sz="20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yi və «Azərcell Telekom» MMC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n-US" sz="2000" b="1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Qadın</a:t>
          </a:r>
          <a:r>
            <a:rPr lang="en-US" sz="20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Qaynar</a:t>
          </a:r>
          <a:r>
            <a:rPr lang="en-US" sz="20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Xətti</a:t>
          </a:r>
          <a:r>
            <a:rPr lang="en-US" sz="20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  <a:r>
            <a:rPr lang="en-US" sz="20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az-Latn-AZ" sz="2000" b="0" i="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30939" y="2743649"/>
        <a:ext cx="3326998" cy="2544267"/>
      </dsp:txXfrm>
    </dsp:sp>
    <dsp:sp modelId="{FA985421-DD65-4918-BE2C-7466AE8CD376}">
      <dsp:nvSpPr>
        <dsp:cNvPr id="0" name=""/>
        <dsp:cNvSpPr/>
      </dsp:nvSpPr>
      <dsp:spPr>
        <a:xfrm>
          <a:off x="327187" y="289264"/>
          <a:ext cx="3488454" cy="206359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DD33A0-D815-4234-B171-79888B5FD958}">
      <dsp:nvSpPr>
        <dsp:cNvPr id="0" name=""/>
        <dsp:cNvSpPr/>
      </dsp:nvSpPr>
      <dsp:spPr>
        <a:xfrm rot="10800000">
          <a:off x="4151929" y="2609833"/>
          <a:ext cx="3488454" cy="364348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Qeyri-Hökumət</a:t>
          </a:r>
          <a:r>
            <a:rPr lang="en-US" sz="22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Təşkilatlarına</a:t>
          </a:r>
          <a:r>
            <a:rPr lang="en-US" sz="22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Dövlət</a:t>
          </a:r>
          <a:r>
            <a:rPr lang="en-US" sz="22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Dəstəyi</a:t>
          </a:r>
          <a:r>
            <a:rPr lang="en-US" sz="22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Agentliyi</a:t>
          </a:r>
          <a:endParaRPr lang="az-Latn-AZ" sz="2200" b="0" i="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“BMT-</a:t>
          </a:r>
          <a:r>
            <a:rPr lang="en-US" sz="2200" b="1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nin</a:t>
          </a:r>
          <a:r>
            <a:rPr lang="en-US" sz="22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Qadınlara</a:t>
          </a:r>
          <a:r>
            <a:rPr lang="en-US" sz="22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qarşı</a:t>
          </a:r>
          <a:r>
            <a:rPr lang="en-US" sz="22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ayrı-seçkiliyin</a:t>
          </a:r>
          <a:r>
            <a:rPr lang="en-US" sz="22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bütün</a:t>
          </a:r>
          <a:r>
            <a:rPr lang="en-US" sz="22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formalarının</a:t>
          </a:r>
          <a:r>
            <a:rPr lang="en-US" sz="22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ləğv</a:t>
          </a:r>
          <a:r>
            <a:rPr lang="en-US" sz="22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edilməsi</a:t>
          </a:r>
          <a:r>
            <a:rPr lang="en-US" sz="22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haqqında</a:t>
          </a:r>
          <a:r>
            <a:rPr lang="en-US" sz="22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Konvensiyasının</a:t>
          </a:r>
          <a:r>
            <a:rPr lang="en-US" sz="22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həyata</a:t>
          </a:r>
          <a:r>
            <a:rPr lang="en-US" sz="22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keçirilməsində</a:t>
          </a:r>
          <a:r>
            <a:rPr lang="en-US" sz="22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qeyri-hökumət</a:t>
          </a:r>
          <a:r>
            <a:rPr lang="en-US" sz="22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təşkilatlarının</a:t>
          </a:r>
          <a:r>
            <a:rPr lang="en-US" sz="22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rolu</a:t>
          </a:r>
          <a:r>
            <a:rPr lang="en-US" sz="22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  <a:endParaRPr lang="en-US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259211" y="2609833"/>
        <a:ext cx="3273890" cy="3536200"/>
      </dsp:txXfrm>
    </dsp:sp>
    <dsp:sp modelId="{68F27105-EDE4-43BF-91F8-F8F8C19B0BC6}">
      <dsp:nvSpPr>
        <dsp:cNvPr id="0" name=""/>
        <dsp:cNvSpPr/>
      </dsp:nvSpPr>
      <dsp:spPr>
        <a:xfrm>
          <a:off x="8050312" y="440736"/>
          <a:ext cx="3488454" cy="206359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CD5BC8-5B60-4CF5-9DFF-EF42BBB51B24}">
      <dsp:nvSpPr>
        <dsp:cNvPr id="0" name=""/>
        <dsp:cNvSpPr/>
      </dsp:nvSpPr>
      <dsp:spPr>
        <a:xfrm rot="10800000">
          <a:off x="8084115" y="2749926"/>
          <a:ext cx="3488454" cy="270072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z-Latn-AZ" sz="2000" b="1" i="0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Sosial</a:t>
          </a:r>
          <a:r>
            <a:rPr lang="en-US" sz="20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iş</a:t>
          </a:r>
          <a:r>
            <a:rPr lang="en-US" sz="20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İctimai</a:t>
          </a:r>
          <a:r>
            <a:rPr lang="en-US" sz="20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Birliyi</a:t>
          </a:r>
          <a:r>
            <a:rPr lang="en-US" sz="20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endParaRPr lang="az-Latn-AZ" sz="2000" b="1" i="0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“Gender </a:t>
          </a:r>
          <a:r>
            <a:rPr lang="en-US" sz="2000" b="1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əsaslı</a:t>
          </a:r>
          <a:r>
            <a:rPr lang="en-US" sz="20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zorakılığa</a:t>
          </a:r>
          <a:r>
            <a:rPr lang="en-US" sz="20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məruz</a:t>
          </a:r>
          <a:r>
            <a:rPr lang="en-US" sz="20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qalan</a:t>
          </a:r>
          <a:r>
            <a:rPr lang="en-US" sz="20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şəxslərlə</a:t>
          </a:r>
          <a:r>
            <a:rPr lang="en-US" sz="20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sosial</a:t>
          </a:r>
          <a:r>
            <a:rPr lang="en-US" sz="20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işin</a:t>
          </a:r>
          <a:r>
            <a:rPr lang="en-US" sz="20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təşkili</a:t>
          </a:r>
          <a:r>
            <a:rPr lang="en-US" sz="20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  <a:endParaRPr lang="en-US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8167172" y="2749926"/>
        <a:ext cx="3322340" cy="2617672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7928C-7B4F-4F74-B5B8-41A70CB89EA1}">
      <dsp:nvSpPr>
        <dsp:cNvPr id="0" name=""/>
        <dsp:cNvSpPr/>
      </dsp:nvSpPr>
      <dsp:spPr>
        <a:xfrm>
          <a:off x="147283" y="0"/>
          <a:ext cx="11524393" cy="1182981"/>
        </a:xfrm>
        <a:prstGeom prst="leftRightRibbon">
          <a:avLst/>
        </a:prstGeom>
        <a:solidFill>
          <a:srgbClr val="0070C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7EFE4C-B8C4-451F-A283-AACE7865E747}">
      <dsp:nvSpPr>
        <dsp:cNvPr id="0" name=""/>
        <dsp:cNvSpPr/>
      </dsp:nvSpPr>
      <dsp:spPr>
        <a:xfrm>
          <a:off x="985477" y="237874"/>
          <a:ext cx="3775693" cy="517955"/>
        </a:xfrm>
        <a:prstGeom prst="rect">
          <a:avLst/>
        </a:prstGeom>
        <a:noFill/>
        <a:ln w="2222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3792" rIns="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3200" b="1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58 könüllü</a:t>
          </a:r>
          <a:endParaRPr lang="en-US" sz="3200" b="1" kern="12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985477" y="237874"/>
        <a:ext cx="3775693" cy="517955"/>
      </dsp:txXfrm>
    </dsp:sp>
    <dsp:sp modelId="{B4BA1582-AF8C-41ED-99A6-3292CFD83F24}">
      <dsp:nvSpPr>
        <dsp:cNvPr id="0" name=""/>
        <dsp:cNvSpPr/>
      </dsp:nvSpPr>
      <dsp:spPr>
        <a:xfrm>
          <a:off x="7497484" y="485525"/>
          <a:ext cx="2295498" cy="363111"/>
        </a:xfrm>
        <a:prstGeom prst="rect">
          <a:avLst/>
        </a:prstGeom>
        <a:noFill/>
        <a:ln w="2222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3792" rIns="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21 təlim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97484" y="485525"/>
        <a:ext cx="2295498" cy="363111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C961CE-2721-4CBA-85AB-C2151A20EAFA}">
      <dsp:nvSpPr>
        <dsp:cNvPr id="0" name=""/>
        <dsp:cNvSpPr/>
      </dsp:nvSpPr>
      <dsp:spPr>
        <a:xfrm>
          <a:off x="2315" y="0"/>
          <a:ext cx="3603045" cy="36782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t" anchorCtr="1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z-Latn-AZ" sz="26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Şamaxı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z-Latn-AZ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Qobustan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15" y="1471295"/>
        <a:ext cx="3603045" cy="1471295"/>
      </dsp:txXfrm>
    </dsp:sp>
    <dsp:sp modelId="{95FE2661-6792-4372-B456-7B955579A29F}">
      <dsp:nvSpPr>
        <dsp:cNvPr id="0" name=""/>
        <dsp:cNvSpPr/>
      </dsp:nvSpPr>
      <dsp:spPr>
        <a:xfrm>
          <a:off x="945669" y="90957"/>
          <a:ext cx="1716337" cy="159568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718A6D-6C52-4227-8B53-FC23B3B205C3}">
      <dsp:nvSpPr>
        <dsp:cNvPr id="0" name=""/>
        <dsp:cNvSpPr/>
      </dsp:nvSpPr>
      <dsp:spPr>
        <a:xfrm>
          <a:off x="3713452" y="0"/>
          <a:ext cx="3603045" cy="36782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t" anchorCtr="1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z-Latn-AZ" sz="26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Zərdab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z-Latn-AZ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Kürdəmir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z-Latn-AZ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Ucar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13452" y="1471295"/>
        <a:ext cx="3603045" cy="1471295"/>
      </dsp:txXfrm>
    </dsp:sp>
    <dsp:sp modelId="{2B866CAE-2FA9-4E31-B541-BF09B5067FAB}">
      <dsp:nvSpPr>
        <dsp:cNvPr id="0" name=""/>
        <dsp:cNvSpPr/>
      </dsp:nvSpPr>
      <dsp:spPr>
        <a:xfrm>
          <a:off x="4650491" y="102079"/>
          <a:ext cx="1617626" cy="157342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96D980-5392-411F-9281-625A752E4D3E}">
      <dsp:nvSpPr>
        <dsp:cNvPr id="0" name=""/>
        <dsp:cNvSpPr/>
      </dsp:nvSpPr>
      <dsp:spPr>
        <a:xfrm>
          <a:off x="7424588" y="0"/>
          <a:ext cx="3603045" cy="36782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t" anchorCtr="1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z-Latn-AZ" sz="26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Saatlı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z-Latn-AZ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Sabirabad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z-Latn-AZ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İmişli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24588" y="1471295"/>
        <a:ext cx="3603045" cy="1471295"/>
      </dsp:txXfrm>
    </dsp:sp>
    <dsp:sp modelId="{FD5C7463-DBAA-4621-9111-541287CB2ECD}">
      <dsp:nvSpPr>
        <dsp:cNvPr id="0" name=""/>
        <dsp:cNvSpPr/>
      </dsp:nvSpPr>
      <dsp:spPr>
        <a:xfrm>
          <a:off x="8399843" y="102079"/>
          <a:ext cx="1674803" cy="1551154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A33016-CF90-4B59-BF85-5B6ED5C681FA}">
      <dsp:nvSpPr>
        <dsp:cNvPr id="0" name=""/>
        <dsp:cNvSpPr/>
      </dsp:nvSpPr>
      <dsp:spPr>
        <a:xfrm>
          <a:off x="441197" y="2942590"/>
          <a:ext cx="10147554" cy="551735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0FD2C6-8BD7-4122-995F-F1B589403CFC}">
      <dsp:nvSpPr>
        <dsp:cNvPr id="0" name=""/>
        <dsp:cNvSpPr/>
      </dsp:nvSpPr>
      <dsp:spPr>
        <a:xfrm>
          <a:off x="88504" y="354889"/>
          <a:ext cx="3292841" cy="400209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F26C20-FF33-438E-A6D9-123A1A54E4AD}">
      <dsp:nvSpPr>
        <dsp:cNvPr id="0" name=""/>
        <dsp:cNvSpPr/>
      </dsp:nvSpPr>
      <dsp:spPr>
        <a:xfrm>
          <a:off x="294663" y="499027"/>
          <a:ext cx="2853687" cy="24016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BB906-F547-432B-A094-D724A603464C}">
      <dsp:nvSpPr>
        <dsp:cNvPr id="0" name=""/>
        <dsp:cNvSpPr/>
      </dsp:nvSpPr>
      <dsp:spPr>
        <a:xfrm>
          <a:off x="247957" y="3521824"/>
          <a:ext cx="2915987" cy="5884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Samux, Kəlbəcər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7957" y="3521824"/>
        <a:ext cx="2915987" cy="588428"/>
      </dsp:txXfrm>
    </dsp:sp>
    <dsp:sp modelId="{EFA14E44-1D2C-43A0-ACEB-880F602F62A4}">
      <dsp:nvSpPr>
        <dsp:cNvPr id="0" name=""/>
        <dsp:cNvSpPr/>
      </dsp:nvSpPr>
      <dsp:spPr>
        <a:xfrm>
          <a:off x="396078" y="2997516"/>
          <a:ext cx="2505014" cy="411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Gəncə</a:t>
          </a:r>
          <a:endParaRPr lang="en-US" sz="2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6078" y="2997516"/>
        <a:ext cx="2505014" cy="411408"/>
      </dsp:txXfrm>
    </dsp:sp>
    <dsp:sp modelId="{A5D159FF-222A-4BA0-92E9-0AE1A1F31176}">
      <dsp:nvSpPr>
        <dsp:cNvPr id="0" name=""/>
        <dsp:cNvSpPr/>
      </dsp:nvSpPr>
      <dsp:spPr>
        <a:xfrm>
          <a:off x="4066241" y="396279"/>
          <a:ext cx="3041755" cy="389056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DCCCB4-9598-414E-B852-F9BEEB87AACD}">
      <dsp:nvSpPr>
        <dsp:cNvPr id="0" name=""/>
        <dsp:cNvSpPr/>
      </dsp:nvSpPr>
      <dsp:spPr>
        <a:xfrm>
          <a:off x="4200443" y="558528"/>
          <a:ext cx="2773351" cy="252622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5A110B-32B4-447F-90A6-36ECB9E42851}">
      <dsp:nvSpPr>
        <dsp:cNvPr id="0" name=""/>
        <dsp:cNvSpPr/>
      </dsp:nvSpPr>
      <dsp:spPr>
        <a:xfrm>
          <a:off x="4184862" y="3478072"/>
          <a:ext cx="2773351" cy="5566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Göyçay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84862" y="3478072"/>
        <a:ext cx="2773351" cy="556643"/>
      </dsp:txXfrm>
    </dsp:sp>
    <dsp:sp modelId="{3A7A6353-21E4-4DE8-8BA1-8D5090322B86}">
      <dsp:nvSpPr>
        <dsp:cNvPr id="0" name=""/>
        <dsp:cNvSpPr/>
      </dsp:nvSpPr>
      <dsp:spPr>
        <a:xfrm>
          <a:off x="4350193" y="3088302"/>
          <a:ext cx="2505014" cy="327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Ağdaş</a:t>
          </a:r>
          <a:endParaRPr lang="en-US" sz="2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50193" y="3088302"/>
        <a:ext cx="2505014" cy="327479"/>
      </dsp:txXfrm>
    </dsp:sp>
    <dsp:sp modelId="{A22130C9-2BC4-4926-850F-0F23B6D2F0F4}">
      <dsp:nvSpPr>
        <dsp:cNvPr id="0" name=""/>
        <dsp:cNvSpPr/>
      </dsp:nvSpPr>
      <dsp:spPr>
        <a:xfrm>
          <a:off x="7879232" y="332589"/>
          <a:ext cx="3148552" cy="401794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A0C355-B07C-42E4-9E7D-D7DC503F6EE9}">
      <dsp:nvSpPr>
        <dsp:cNvPr id="0" name=""/>
        <dsp:cNvSpPr/>
      </dsp:nvSpPr>
      <dsp:spPr>
        <a:xfrm>
          <a:off x="8017020" y="468590"/>
          <a:ext cx="2872976" cy="25815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B6A8C-F93C-4106-92E5-B50F6F2D5EF3}">
      <dsp:nvSpPr>
        <dsp:cNvPr id="0" name=""/>
        <dsp:cNvSpPr/>
      </dsp:nvSpPr>
      <dsp:spPr>
        <a:xfrm>
          <a:off x="8055823" y="3556793"/>
          <a:ext cx="2795370" cy="5566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Cəlilabad, Cəbrayıl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55823" y="3556793"/>
        <a:ext cx="2795370" cy="556643"/>
      </dsp:txXfrm>
    </dsp:sp>
    <dsp:sp modelId="{596F008C-9EB3-41AC-921F-00A4CB516CB2}">
      <dsp:nvSpPr>
        <dsp:cNvPr id="0" name=""/>
        <dsp:cNvSpPr/>
      </dsp:nvSpPr>
      <dsp:spPr>
        <a:xfrm>
          <a:off x="8201001" y="3166809"/>
          <a:ext cx="2505014" cy="327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Biləsuvar</a:t>
          </a:r>
          <a:endParaRPr lang="en-US" sz="2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01001" y="3166809"/>
        <a:ext cx="2505014" cy="327479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6AFFD1-DDEB-41EE-9B3F-F6E92E49067D}">
      <dsp:nvSpPr>
        <dsp:cNvPr id="0" name=""/>
        <dsp:cNvSpPr/>
      </dsp:nvSpPr>
      <dsp:spPr>
        <a:xfrm>
          <a:off x="2571" y="680096"/>
          <a:ext cx="3322932" cy="26583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3CC130-0D7A-4E9F-99D3-FAA15D23E65B}">
      <dsp:nvSpPr>
        <dsp:cNvPr id="0" name=""/>
        <dsp:cNvSpPr/>
      </dsp:nvSpPr>
      <dsp:spPr>
        <a:xfrm>
          <a:off x="301635" y="3072607"/>
          <a:ext cx="2957409" cy="93042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Masallı</a:t>
          </a:r>
          <a:endParaRPr lang="en-US" sz="2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z-Latn-AZ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Yardımlı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1635" y="3072607"/>
        <a:ext cx="2957409" cy="930420"/>
      </dsp:txXfrm>
    </dsp:sp>
    <dsp:sp modelId="{A5E5524F-1B90-4430-BD29-642AE7CFF5F7}">
      <dsp:nvSpPr>
        <dsp:cNvPr id="0" name=""/>
        <dsp:cNvSpPr/>
      </dsp:nvSpPr>
      <dsp:spPr>
        <a:xfrm>
          <a:off x="3657797" y="680096"/>
          <a:ext cx="3914380" cy="265834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154B53-FEBA-4F0B-851B-676503C9C563}">
      <dsp:nvSpPr>
        <dsp:cNvPr id="0" name=""/>
        <dsp:cNvSpPr/>
      </dsp:nvSpPr>
      <dsp:spPr>
        <a:xfrm>
          <a:off x="4252585" y="3072607"/>
          <a:ext cx="2957409" cy="93042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İsmayıllı</a:t>
          </a:r>
          <a:endParaRPr lang="en-US" sz="2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z-Latn-AZ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Ağsu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52585" y="3072607"/>
        <a:ext cx="2957409" cy="930420"/>
      </dsp:txXfrm>
    </dsp:sp>
    <dsp:sp modelId="{8356FC18-F27D-47F2-8020-F9CC7EDDDD3B}">
      <dsp:nvSpPr>
        <dsp:cNvPr id="0" name=""/>
        <dsp:cNvSpPr/>
      </dsp:nvSpPr>
      <dsp:spPr>
        <a:xfrm>
          <a:off x="7904471" y="680096"/>
          <a:ext cx="3322932" cy="265834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2CEBF6-190E-4814-BC7B-D73006EC636B}">
      <dsp:nvSpPr>
        <dsp:cNvPr id="0" name=""/>
        <dsp:cNvSpPr/>
      </dsp:nvSpPr>
      <dsp:spPr>
        <a:xfrm>
          <a:off x="8203534" y="3072607"/>
          <a:ext cx="2957409" cy="93042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Abşeron</a:t>
          </a:r>
          <a:endParaRPr lang="en-US" sz="2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z-Latn-AZ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Zəngilan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03534" y="3072607"/>
        <a:ext cx="2957409" cy="93042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674251-B7DB-433F-8980-D113B600D318}">
      <dsp:nvSpPr>
        <dsp:cNvPr id="0" name=""/>
        <dsp:cNvSpPr/>
      </dsp:nvSpPr>
      <dsp:spPr>
        <a:xfrm rot="16200000">
          <a:off x="1575040" y="-1575040"/>
          <a:ext cx="2495068" cy="5645150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0" y="0"/>
        <a:ext cx="5645150" cy="1871301"/>
      </dsp:txXfrm>
    </dsp:sp>
    <dsp:sp modelId="{595D0F33-0D43-43EC-ACCE-3F6A4135793D}">
      <dsp:nvSpPr>
        <dsp:cNvPr id="0" name=""/>
        <dsp:cNvSpPr/>
      </dsp:nvSpPr>
      <dsp:spPr>
        <a:xfrm>
          <a:off x="5645150" y="0"/>
          <a:ext cx="5645150" cy="2495068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>
            <a:solidFill>
              <a:srgbClr val="FF66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45150" y="0"/>
        <a:ext cx="5645150" cy="1871301"/>
      </dsp:txXfrm>
    </dsp:sp>
    <dsp:sp modelId="{0B1070F7-1C35-483A-A667-2E15EDAA6AB1}">
      <dsp:nvSpPr>
        <dsp:cNvPr id="0" name=""/>
        <dsp:cNvSpPr/>
      </dsp:nvSpPr>
      <dsp:spPr>
        <a:xfrm rot="10800000">
          <a:off x="0" y="2495068"/>
          <a:ext cx="5645150" cy="2495068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6500" b="1" kern="12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Kişi (38)</a:t>
          </a:r>
          <a:endParaRPr lang="en-US" sz="6500" b="1" kern="1200" dirty="0">
            <a:solidFill>
              <a:srgbClr val="00B0F0"/>
            </a:solidFill>
          </a:endParaRPr>
        </a:p>
      </dsp:txBody>
      <dsp:txXfrm rot="10800000">
        <a:off x="0" y="3118836"/>
        <a:ext cx="5645150" cy="1871301"/>
      </dsp:txXfrm>
    </dsp:sp>
    <dsp:sp modelId="{4C75BAF1-B0A6-4514-B89A-52FF11E43C4F}">
      <dsp:nvSpPr>
        <dsp:cNvPr id="0" name=""/>
        <dsp:cNvSpPr/>
      </dsp:nvSpPr>
      <dsp:spPr>
        <a:xfrm rot="5400000">
          <a:off x="7220190" y="920028"/>
          <a:ext cx="2495068" cy="5645150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6500" b="1" kern="1200" dirty="0" smtClean="0">
              <a:solidFill>
                <a:srgbClr val="FF66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Qadın (231)</a:t>
          </a:r>
          <a:endParaRPr lang="en-US" sz="6500" b="1" kern="1200" dirty="0">
            <a:solidFill>
              <a:srgbClr val="FF66FF"/>
            </a:solidFill>
          </a:endParaRPr>
        </a:p>
      </dsp:txBody>
      <dsp:txXfrm rot="-5400000">
        <a:off x="5645150" y="3118836"/>
        <a:ext cx="5645150" cy="1871301"/>
      </dsp:txXfrm>
    </dsp:sp>
    <dsp:sp modelId="{D8817487-D6AE-4C91-8C2A-D84A6680E974}">
      <dsp:nvSpPr>
        <dsp:cNvPr id="0" name=""/>
        <dsp:cNvSpPr/>
      </dsp:nvSpPr>
      <dsp:spPr>
        <a:xfrm>
          <a:off x="1515796" y="387584"/>
          <a:ext cx="8231407" cy="2785744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4000" b="1" kern="1200" cap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en-US" sz="4000" b="1" kern="1200" cap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860 </a:t>
          </a:r>
          <a:r>
            <a:rPr lang="az-Latn-AZ" sz="4000" b="1" kern="1200" cap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Dəstək Xətti»nə </a:t>
          </a:r>
          <a:endParaRPr lang="en-US" sz="4000" b="1" kern="1200" cap="none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cap="none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daxil</a:t>
          </a:r>
          <a:r>
            <a:rPr lang="en-US" sz="4000" b="1" kern="1200" cap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cap="none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olan</a:t>
          </a:r>
          <a:r>
            <a:rPr lang="az-Latn-AZ" sz="4000" b="1" kern="1200" cap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müraciətlərin təhlili </a:t>
          </a:r>
          <a:endParaRPr lang="en-US" sz="4000" kern="1200" dirty="0"/>
        </a:p>
      </dsp:txBody>
      <dsp:txXfrm>
        <a:off x="1651785" y="523573"/>
        <a:ext cx="7959429" cy="2513766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BECAEE-09A2-43FF-8664-3ADF321AAABA}">
      <dsp:nvSpPr>
        <dsp:cNvPr id="0" name=""/>
        <dsp:cNvSpPr/>
      </dsp:nvSpPr>
      <dsp:spPr>
        <a:xfrm>
          <a:off x="4870282" y="2058541"/>
          <a:ext cx="772850" cy="11595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6425" y="0"/>
              </a:lnTo>
              <a:lnTo>
                <a:pt x="386425" y="1159566"/>
              </a:lnTo>
              <a:lnTo>
                <a:pt x="772850" y="1159566"/>
              </a:lnTo>
            </a:path>
          </a:pathLst>
        </a:custGeom>
        <a:noFill/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5F15A6-7B75-447E-A439-D45DF2C326D6}">
      <dsp:nvSpPr>
        <dsp:cNvPr id="0" name=""/>
        <dsp:cNvSpPr/>
      </dsp:nvSpPr>
      <dsp:spPr>
        <a:xfrm>
          <a:off x="4870282" y="919694"/>
          <a:ext cx="772850" cy="1138846"/>
        </a:xfrm>
        <a:custGeom>
          <a:avLst/>
          <a:gdLst/>
          <a:ahLst/>
          <a:cxnLst/>
          <a:rect l="0" t="0" r="0" b="0"/>
          <a:pathLst>
            <a:path>
              <a:moveTo>
                <a:pt x="0" y="1138846"/>
              </a:moveTo>
              <a:lnTo>
                <a:pt x="386425" y="1138846"/>
              </a:lnTo>
              <a:lnTo>
                <a:pt x="386425" y="0"/>
              </a:lnTo>
              <a:lnTo>
                <a:pt x="772850" y="0"/>
              </a:lnTo>
            </a:path>
          </a:pathLst>
        </a:custGeom>
        <a:noFill/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ED200F-9998-4F28-AE56-EFCAF753B574}">
      <dsp:nvSpPr>
        <dsp:cNvPr id="0" name=""/>
        <dsp:cNvSpPr/>
      </dsp:nvSpPr>
      <dsp:spPr>
        <a:xfrm>
          <a:off x="1006029" y="783494"/>
          <a:ext cx="3864252" cy="25500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4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Ümumi müraciət sayı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4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542</a:t>
          </a:r>
          <a:endParaRPr lang="en-US" sz="4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6029" y="783494"/>
        <a:ext cx="3864252" cy="2550094"/>
      </dsp:txXfrm>
    </dsp:sp>
    <dsp:sp modelId="{F46409EB-231A-4A3B-B691-A393E6821950}">
      <dsp:nvSpPr>
        <dsp:cNvPr id="0" name=""/>
        <dsp:cNvSpPr/>
      </dsp:nvSpPr>
      <dsp:spPr>
        <a:xfrm>
          <a:off x="5643132" y="1644"/>
          <a:ext cx="4379782" cy="18361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Yerində məsləhət və əlaqələndirmə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4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425</a:t>
          </a:r>
          <a:endParaRPr lang="en-US" sz="4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43132" y="1644"/>
        <a:ext cx="4379782" cy="1836100"/>
      </dsp:txXfrm>
    </dsp:sp>
    <dsp:sp modelId="{A15714F2-9EB0-4FF3-8CF4-70F46E982D91}">
      <dsp:nvSpPr>
        <dsp:cNvPr id="0" name=""/>
        <dsp:cNvSpPr/>
      </dsp:nvSpPr>
      <dsp:spPr>
        <a:xfrm>
          <a:off x="5643132" y="2320777"/>
          <a:ext cx="4380787" cy="179466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İcra edilənlər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4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117</a:t>
          </a:r>
          <a:endParaRPr lang="en-US" sz="4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43132" y="2320777"/>
        <a:ext cx="4380787" cy="1794661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CCF6BC-8FC4-4B24-AEBD-171A067650EC}">
      <dsp:nvSpPr>
        <dsp:cNvPr id="0" name=""/>
        <dsp:cNvSpPr/>
      </dsp:nvSpPr>
      <dsp:spPr>
        <a:xfrm>
          <a:off x="0" y="735689"/>
          <a:ext cx="11444750" cy="120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8531AC-1822-48F1-94D9-350F7738785E}">
      <dsp:nvSpPr>
        <dsp:cNvPr id="0" name=""/>
        <dsp:cNvSpPr/>
      </dsp:nvSpPr>
      <dsp:spPr>
        <a:xfrm>
          <a:off x="572237" y="27209"/>
          <a:ext cx="10435391" cy="14169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2809" tIns="0" rIns="302809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Fövqəladə hallarda, pandemiya və bu kimi  xüsusi vəziyyətlərdə uşaqların təhsilə, sosial və digər xidmətlərə təhlükəsiz çıxışında bərabərliyin təmin edilməsi istiqamətində mexanizmlərin müəyyən olunması barədə </a:t>
          </a:r>
          <a:r>
            <a:rPr lang="az-Latn-AZ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təkiflər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1407" y="96379"/>
        <a:ext cx="10297051" cy="1278620"/>
      </dsp:txXfrm>
    </dsp:sp>
    <dsp:sp modelId="{66A4D93D-2BF7-4C0B-AB5D-C0A628705BAE}">
      <dsp:nvSpPr>
        <dsp:cNvPr id="0" name=""/>
        <dsp:cNvSpPr/>
      </dsp:nvSpPr>
      <dsp:spPr>
        <a:xfrm>
          <a:off x="0" y="2912969"/>
          <a:ext cx="11444750" cy="120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1875734"/>
              <a:satOff val="-19510"/>
              <a:lumOff val="-313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60C3D5-D9DA-4E75-B325-F5FA5930B206}">
      <dsp:nvSpPr>
        <dsp:cNvPr id="0" name=""/>
        <dsp:cNvSpPr/>
      </dsp:nvSpPr>
      <dsp:spPr>
        <a:xfrm>
          <a:off x="572237" y="2204489"/>
          <a:ext cx="10686386" cy="1416960"/>
        </a:xfrm>
        <a:prstGeom prst="roundRect">
          <a:avLst/>
        </a:prstGeom>
        <a:gradFill rotWithShape="0">
          <a:gsLst>
            <a:gs pos="0">
              <a:schemeClr val="accent3">
                <a:hueOff val="1875734"/>
                <a:satOff val="-19510"/>
                <a:lumOff val="-3137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1875734"/>
                <a:satOff val="-19510"/>
                <a:lumOff val="-3137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2809" tIns="0" rIns="302809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Çətin həyat şəraitində olan uşaqların aşkarlanması və onlara münasibətdə sosial müdafiə tədbirlərinin həyata keçirilməsi üzrə işlək mexanizm yaradılması istiqamətində normativ hüquqi aktların  təkmilləşdirilməsi barədə təkliflər 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1407" y="2273659"/>
        <a:ext cx="10548046" cy="1278620"/>
      </dsp:txXfrm>
    </dsp:sp>
    <dsp:sp modelId="{2FBB42AF-84E8-4F9D-8F50-E8CBAB7CD14B}">
      <dsp:nvSpPr>
        <dsp:cNvPr id="0" name=""/>
        <dsp:cNvSpPr/>
      </dsp:nvSpPr>
      <dsp:spPr>
        <a:xfrm>
          <a:off x="0" y="5090249"/>
          <a:ext cx="11444750" cy="120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3751468"/>
              <a:satOff val="-39019"/>
              <a:lumOff val="-627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8D0C51-5924-446C-A36A-39CFA7549848}">
      <dsp:nvSpPr>
        <dsp:cNvPr id="0" name=""/>
        <dsp:cNvSpPr/>
      </dsp:nvSpPr>
      <dsp:spPr>
        <a:xfrm>
          <a:off x="572237" y="4381769"/>
          <a:ext cx="10554600" cy="1416960"/>
        </a:xfrm>
        <a:prstGeom prst="roundRect">
          <a:avLst/>
        </a:prstGeom>
        <a:gradFill rotWithShape="0">
          <a:gsLst>
            <a:gs pos="0">
              <a:schemeClr val="accent3">
                <a:hueOff val="3751468"/>
                <a:satOff val="-39019"/>
                <a:lumOff val="-6274"/>
                <a:alphaOff val="0"/>
                <a:tint val="68000"/>
                <a:alpha val="90000"/>
                <a:lumMod val="100000"/>
              </a:schemeClr>
            </a:gs>
            <a:gs pos="100000">
              <a:schemeClr val="accent3">
                <a:hueOff val="3751468"/>
                <a:satOff val="-39019"/>
                <a:lumOff val="-6274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2809" tIns="0" rIns="302809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Yetkinlik yaşına çatmayanların işləri və hüquqlarının müdafiəsi üzrə komissiyanın və yerli icra hakimiyyətlərinin qəyyumluq və himayə orqanlarının fəaliyyətinin səmərəliliyinin artırılması ilə bağlı normativ hüquqi bazanın təkmilləşdirilməsinə dair təkliflər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41407" y="4450939"/>
        <a:ext cx="10416260" cy="1278620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7AE52E-5C7C-4899-99B2-742526EFBE34}">
      <dsp:nvSpPr>
        <dsp:cNvPr id="0" name=""/>
        <dsp:cNvSpPr/>
      </dsp:nvSpPr>
      <dsp:spPr>
        <a:xfrm flipV="1">
          <a:off x="2462417" y="3725610"/>
          <a:ext cx="5821484" cy="45720"/>
        </a:xfrm>
        <a:prstGeom prst="line">
          <a:avLst/>
        </a:pr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6DF213-A15D-4099-88FF-6E1C66ED8229}">
      <dsp:nvSpPr>
        <dsp:cNvPr id="0" name=""/>
        <dsp:cNvSpPr/>
      </dsp:nvSpPr>
      <dsp:spPr>
        <a:xfrm>
          <a:off x="3112283" y="2172162"/>
          <a:ext cx="3873213" cy="0"/>
        </a:xfrm>
        <a:prstGeom prst="line">
          <a:avLst/>
        </a:pr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ECB763-93EB-4B60-A7D1-8195E62EECCC}">
      <dsp:nvSpPr>
        <dsp:cNvPr id="0" name=""/>
        <dsp:cNvSpPr/>
      </dsp:nvSpPr>
      <dsp:spPr>
        <a:xfrm flipV="1">
          <a:off x="2448784" y="572994"/>
          <a:ext cx="5848750" cy="45720"/>
        </a:xfrm>
        <a:prstGeom prst="line">
          <a:avLst/>
        </a:pr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918617-6189-49B4-806C-8665014DA1B0}">
      <dsp:nvSpPr>
        <dsp:cNvPr id="0" name=""/>
        <dsp:cNvSpPr/>
      </dsp:nvSpPr>
      <dsp:spPr>
        <a:xfrm>
          <a:off x="5906019" y="171332"/>
          <a:ext cx="4855343" cy="4168388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60BC4-504B-45CB-A211-EEAF829EB40C}">
      <dsp:nvSpPr>
        <dsp:cNvPr id="0" name=""/>
        <dsp:cNvSpPr/>
      </dsp:nvSpPr>
      <dsp:spPr>
        <a:xfrm>
          <a:off x="1671087" y="2311778"/>
          <a:ext cx="2882391" cy="1486233"/>
        </a:xfrm>
        <a:prstGeom prst="rect">
          <a:avLst/>
        </a:prstGeom>
        <a:noFill/>
        <a:ln w="2222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1671087" y="2311778"/>
        <a:ext cx="2882391" cy="1486233"/>
      </dsp:txXfrm>
    </dsp:sp>
    <dsp:sp modelId="{DCF17DAB-2351-4EBE-937F-A09599B1ABF0}">
      <dsp:nvSpPr>
        <dsp:cNvPr id="0" name=""/>
        <dsp:cNvSpPr/>
      </dsp:nvSpPr>
      <dsp:spPr>
        <a:xfrm>
          <a:off x="0" y="-118104"/>
          <a:ext cx="2478834" cy="1837362"/>
        </a:xfrm>
        <a:prstGeom prst="round2Diag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6F9C6D-CEAE-48E3-80C3-270984FB49A2}">
      <dsp:nvSpPr>
        <dsp:cNvPr id="0" name=""/>
        <dsp:cNvSpPr/>
      </dsp:nvSpPr>
      <dsp:spPr>
        <a:xfrm flipH="1">
          <a:off x="8488390" y="803765"/>
          <a:ext cx="2035742" cy="256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0" rIns="723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1900" kern="1200" dirty="0" smtClean="0"/>
            <a:t> </a:t>
          </a:r>
          <a:endParaRPr lang="en-US" sz="1900" kern="1200" dirty="0"/>
        </a:p>
      </dsp:txBody>
      <dsp:txXfrm>
        <a:off x="8488390" y="803765"/>
        <a:ext cx="2035742" cy="256415"/>
      </dsp:txXfrm>
    </dsp:sp>
    <dsp:sp modelId="{11C1D89F-4736-48D2-98B7-46B41A91D65E}">
      <dsp:nvSpPr>
        <dsp:cNvPr id="0" name=""/>
        <dsp:cNvSpPr/>
      </dsp:nvSpPr>
      <dsp:spPr>
        <a:xfrm>
          <a:off x="1893182" y="1303560"/>
          <a:ext cx="2638266" cy="2064526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A9452B-5380-479C-8105-DE9EDAE0EBBF}">
      <dsp:nvSpPr>
        <dsp:cNvPr id="0" name=""/>
        <dsp:cNvSpPr/>
      </dsp:nvSpPr>
      <dsp:spPr>
        <a:xfrm>
          <a:off x="7661057" y="1042908"/>
          <a:ext cx="1681555" cy="2258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0" rIns="13716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61057" y="1042908"/>
        <a:ext cx="1681555" cy="2258507"/>
      </dsp:txXfrm>
    </dsp:sp>
    <dsp:sp modelId="{3627AD2C-5CFF-481A-B642-9410B4CF9A59}">
      <dsp:nvSpPr>
        <dsp:cNvPr id="0" name=""/>
        <dsp:cNvSpPr/>
      </dsp:nvSpPr>
      <dsp:spPr>
        <a:xfrm>
          <a:off x="0" y="2670377"/>
          <a:ext cx="2495250" cy="2156186"/>
        </a:xfrm>
        <a:prstGeom prst="round2Diag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8D50A-D908-48ED-B86D-F98828BF956E}">
      <dsp:nvSpPr>
        <dsp:cNvPr id="0" name=""/>
        <dsp:cNvSpPr/>
      </dsp:nvSpPr>
      <dsp:spPr>
        <a:xfrm>
          <a:off x="8309595" y="3072909"/>
          <a:ext cx="358076" cy="1351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0" rIns="723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1900" kern="1200" dirty="0" smtClean="0"/>
            <a:t> </a:t>
          </a:r>
          <a:endParaRPr lang="en-US" sz="1900" kern="1200" dirty="0"/>
        </a:p>
      </dsp:txBody>
      <dsp:txXfrm>
        <a:off x="8309595" y="3072909"/>
        <a:ext cx="358076" cy="1351121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E9A732-C362-4F80-9211-E513D80CDF43}">
      <dsp:nvSpPr>
        <dsp:cNvPr id="0" name=""/>
        <dsp:cNvSpPr/>
      </dsp:nvSpPr>
      <dsp:spPr>
        <a:xfrm>
          <a:off x="5901125" y="2769645"/>
          <a:ext cx="5008621" cy="251203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517B44-982B-4136-ABAD-7B4D77D21441}">
      <dsp:nvSpPr>
        <dsp:cNvPr id="0" name=""/>
        <dsp:cNvSpPr/>
      </dsp:nvSpPr>
      <dsp:spPr>
        <a:xfrm>
          <a:off x="409458" y="302135"/>
          <a:ext cx="4468335" cy="2115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n-US" sz="23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Qadınlara</a:t>
          </a:r>
          <a:r>
            <a:rPr lang="en-US" sz="2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qarşı</a:t>
          </a:r>
          <a:r>
            <a:rPr lang="en-US" sz="2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ayrı-seçkiliyin</a:t>
          </a:r>
          <a:r>
            <a:rPr lang="en-US" sz="2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bütün</a:t>
          </a:r>
          <a:r>
            <a:rPr lang="en-US" sz="2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formalarının</a:t>
          </a:r>
          <a:r>
            <a:rPr lang="en-US" sz="2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aradan</a:t>
          </a:r>
          <a:r>
            <a:rPr lang="en-US" sz="2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qaldırılması</a:t>
          </a:r>
          <a:r>
            <a:rPr lang="en-US" sz="2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üzrə</a:t>
          </a:r>
          <a:r>
            <a:rPr lang="az-Latn-AZ" sz="2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BMT-nin </a:t>
          </a:r>
          <a:r>
            <a:rPr lang="en-US" sz="23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Konvensiya”sına</a:t>
          </a:r>
          <a:r>
            <a:rPr lang="en-US" sz="2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dair</a:t>
          </a:r>
          <a:r>
            <a:rPr lang="en-US" sz="2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Azərbaycan</a:t>
          </a:r>
          <a:r>
            <a:rPr lang="en-US" sz="2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Hökumətinin</a:t>
          </a:r>
          <a:r>
            <a:rPr lang="en-US" sz="2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altıncı</a:t>
          </a:r>
          <a:r>
            <a:rPr lang="en-US" sz="2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dövri</a:t>
          </a:r>
          <a:r>
            <a:rPr lang="en-US" sz="2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məruzəsi</a:t>
          </a:r>
          <a:endParaRPr lang="en-US" sz="2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9458" y="302135"/>
        <a:ext cx="4468335" cy="2115563"/>
      </dsp:txXfrm>
    </dsp:sp>
    <dsp:sp modelId="{A1C0D22F-395D-4691-801A-90B0F268FC8C}">
      <dsp:nvSpPr>
        <dsp:cNvPr id="0" name=""/>
        <dsp:cNvSpPr/>
      </dsp:nvSpPr>
      <dsp:spPr>
        <a:xfrm>
          <a:off x="2" y="99481"/>
          <a:ext cx="995344" cy="995601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2FB415-4432-4514-8A4E-C84694FE29EF}">
      <dsp:nvSpPr>
        <dsp:cNvPr id="0" name=""/>
        <dsp:cNvSpPr/>
      </dsp:nvSpPr>
      <dsp:spPr>
        <a:xfrm rot="5400000">
          <a:off x="4348304" y="99610"/>
          <a:ext cx="995601" cy="995344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01A227-05A9-4271-82EE-28DD57ACA126}">
      <dsp:nvSpPr>
        <dsp:cNvPr id="0" name=""/>
        <dsp:cNvSpPr/>
      </dsp:nvSpPr>
      <dsp:spPr>
        <a:xfrm rot="16200000">
          <a:off x="-126" y="1624895"/>
          <a:ext cx="995601" cy="995344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10679E-40B3-4D6A-A6D4-914C2CBCCC2A}">
      <dsp:nvSpPr>
        <dsp:cNvPr id="0" name=""/>
        <dsp:cNvSpPr/>
      </dsp:nvSpPr>
      <dsp:spPr>
        <a:xfrm rot="10800000">
          <a:off x="4348433" y="1624766"/>
          <a:ext cx="995344" cy="995601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CD2FF8-5BB2-4A4F-BF86-C7D83C117FD7}">
      <dsp:nvSpPr>
        <dsp:cNvPr id="0" name=""/>
        <dsp:cNvSpPr/>
      </dsp:nvSpPr>
      <dsp:spPr>
        <a:xfrm rot="5400000">
          <a:off x="-121273" y="126765"/>
          <a:ext cx="808489" cy="56594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700" kern="1200" dirty="0" smtClean="0"/>
            <a:t> </a:t>
          </a:r>
          <a:endParaRPr lang="en-US" sz="2700" kern="1200" dirty="0"/>
        </a:p>
      </dsp:txBody>
      <dsp:txXfrm rot="-5400000">
        <a:off x="1" y="288462"/>
        <a:ext cx="565942" cy="242547"/>
      </dsp:txXfrm>
    </dsp:sp>
    <dsp:sp modelId="{9C5D5610-4B4E-4B59-92F5-034B115DAED7}">
      <dsp:nvSpPr>
        <dsp:cNvPr id="0" name=""/>
        <dsp:cNvSpPr/>
      </dsp:nvSpPr>
      <dsp:spPr>
        <a:xfrm rot="5400000">
          <a:off x="5640281" y="-5068846"/>
          <a:ext cx="525794" cy="106744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z-Latn-AZ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“2022-2026-cı illər üçün İİV/QİCS-lə mübarizə üzrə Dövlət Proqramı”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65943" y="31159"/>
        <a:ext cx="10648804" cy="474460"/>
      </dsp:txXfrm>
    </dsp:sp>
    <dsp:sp modelId="{08B369A0-C1C5-4C5D-8860-D2FC2E91BEE9}">
      <dsp:nvSpPr>
        <dsp:cNvPr id="0" name=""/>
        <dsp:cNvSpPr/>
      </dsp:nvSpPr>
      <dsp:spPr>
        <a:xfrm rot="5400000">
          <a:off x="-121273" y="879695"/>
          <a:ext cx="808489" cy="565942"/>
        </a:xfrm>
        <a:prstGeom prst="chevron">
          <a:avLst/>
        </a:prstGeom>
        <a:solidFill>
          <a:schemeClr val="accent4">
            <a:hueOff val="-2059855"/>
            <a:satOff val="13857"/>
            <a:lumOff val="-667"/>
            <a:alphaOff val="0"/>
          </a:schemeClr>
        </a:solidFill>
        <a:ln w="22225" cap="rnd" cmpd="sng" algn="ctr">
          <a:solidFill>
            <a:schemeClr val="accent4">
              <a:hueOff val="-2059855"/>
              <a:satOff val="13857"/>
              <a:lumOff val="-6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700" kern="1200" dirty="0" smtClean="0"/>
            <a:t> </a:t>
          </a:r>
          <a:endParaRPr lang="en-US" sz="2700" kern="1200" dirty="0"/>
        </a:p>
      </dsp:txBody>
      <dsp:txXfrm rot="-5400000">
        <a:off x="1" y="1041392"/>
        <a:ext cx="565942" cy="242547"/>
      </dsp:txXfrm>
    </dsp:sp>
    <dsp:sp modelId="{6BCC5934-D138-4109-ADD2-BF1031E753E6}">
      <dsp:nvSpPr>
        <dsp:cNvPr id="0" name=""/>
        <dsp:cNvSpPr/>
      </dsp:nvSpPr>
      <dsp:spPr>
        <a:xfrm rot="5400000">
          <a:off x="5549496" y="-4347038"/>
          <a:ext cx="707363" cy="106744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4">
              <a:hueOff val="-2059855"/>
              <a:satOff val="13857"/>
              <a:lumOff val="-6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z-Latn-AZ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“İnformasiya, informasiyalaşdırma və informasiyanın mühafizəsi haqqında” Azərbaycan Respublikasının Qanununda dəyişiklik edilməsi barədə Azərbaycan Respublikası Qanunu;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65943" y="671046"/>
        <a:ext cx="10639940" cy="638301"/>
      </dsp:txXfrm>
    </dsp:sp>
    <dsp:sp modelId="{9D944868-BA98-4244-8C9B-5008BF246AA7}">
      <dsp:nvSpPr>
        <dsp:cNvPr id="0" name=""/>
        <dsp:cNvSpPr/>
      </dsp:nvSpPr>
      <dsp:spPr>
        <a:xfrm rot="5400000">
          <a:off x="-121273" y="1659178"/>
          <a:ext cx="808489" cy="565942"/>
        </a:xfrm>
        <a:prstGeom prst="chevron">
          <a:avLst/>
        </a:prstGeom>
        <a:solidFill>
          <a:schemeClr val="accent4">
            <a:hueOff val="-4119711"/>
            <a:satOff val="27715"/>
            <a:lumOff val="-1333"/>
            <a:alphaOff val="0"/>
          </a:schemeClr>
        </a:solidFill>
        <a:ln w="22225" cap="rnd" cmpd="sng" algn="ctr">
          <a:solidFill>
            <a:schemeClr val="accent4">
              <a:hueOff val="-4119711"/>
              <a:satOff val="27715"/>
              <a:lumOff val="-13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700" kern="1200" dirty="0" smtClean="0"/>
            <a:t> </a:t>
          </a:r>
          <a:endParaRPr lang="en-US" sz="2700" kern="1200" dirty="0"/>
        </a:p>
      </dsp:txBody>
      <dsp:txXfrm rot="-5400000">
        <a:off x="1" y="1820875"/>
        <a:ext cx="565942" cy="242547"/>
      </dsp:txXfrm>
    </dsp:sp>
    <dsp:sp modelId="{B7F0E197-59C2-4BC9-89E5-88ECB7B2EFCE}">
      <dsp:nvSpPr>
        <dsp:cNvPr id="0" name=""/>
        <dsp:cNvSpPr/>
      </dsp:nvSpPr>
      <dsp:spPr>
        <a:xfrm rot="5400000">
          <a:off x="5603136" y="-3590241"/>
          <a:ext cx="600084" cy="106744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4">
              <a:hueOff val="-4119711"/>
              <a:satOff val="27715"/>
              <a:lumOff val="-13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z-Latn-AZ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Cari ildə Ciddə şəhərində Hökumətlərarası Ekspertlər Qrupu tərəfindən müzakirəsi nəzərdə tutulmuş İƏT Uşaq Hüquqları Konvensiyası;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65943" y="1476246"/>
        <a:ext cx="10645177" cy="541496"/>
      </dsp:txXfrm>
    </dsp:sp>
    <dsp:sp modelId="{D7052A95-B4A9-402F-948D-C12715C136BC}">
      <dsp:nvSpPr>
        <dsp:cNvPr id="0" name=""/>
        <dsp:cNvSpPr/>
      </dsp:nvSpPr>
      <dsp:spPr>
        <a:xfrm rot="5400000">
          <a:off x="-121273" y="2449225"/>
          <a:ext cx="808489" cy="565942"/>
        </a:xfrm>
        <a:prstGeom prst="chevron">
          <a:avLst/>
        </a:prstGeom>
        <a:solidFill>
          <a:schemeClr val="accent4">
            <a:hueOff val="-6179566"/>
            <a:satOff val="41572"/>
            <a:lumOff val="-2000"/>
            <a:alphaOff val="0"/>
          </a:schemeClr>
        </a:solidFill>
        <a:ln w="22225" cap="rnd" cmpd="sng" algn="ctr">
          <a:solidFill>
            <a:schemeClr val="accent4">
              <a:hueOff val="-6179566"/>
              <a:satOff val="41572"/>
              <a:lumOff val="-2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 dirty="0"/>
        </a:p>
      </dsp:txBody>
      <dsp:txXfrm rot="-5400000">
        <a:off x="1" y="2610922"/>
        <a:ext cx="565942" cy="242547"/>
      </dsp:txXfrm>
    </dsp:sp>
    <dsp:sp modelId="{A5713669-6224-49CB-AC22-FDAF259D5530}">
      <dsp:nvSpPr>
        <dsp:cNvPr id="0" name=""/>
        <dsp:cNvSpPr/>
      </dsp:nvSpPr>
      <dsp:spPr>
        <a:xfrm rot="5400000">
          <a:off x="5489224" y="-2734257"/>
          <a:ext cx="798446" cy="106744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4">
              <a:hueOff val="-6179566"/>
              <a:satOff val="41572"/>
              <a:lumOff val="-2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z-Latn-AZ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Azərbaycan Respublikasında insan alverinə qarşı mübarizəyə dair 2020-2024-cü illər üçün Milli Fəaliyyət Planı”nın 4.1.9-cu yarımbəndinin icrası məqsədi ilə Daxili İşlər Nazirliyi tərəfindən hazırlanmış normativ hüquqi akt;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51212" y="2242732"/>
        <a:ext cx="10635494" cy="720492"/>
      </dsp:txXfrm>
    </dsp:sp>
    <dsp:sp modelId="{A04B2E73-2F0D-41F4-BADE-3CF13C821168}">
      <dsp:nvSpPr>
        <dsp:cNvPr id="0" name=""/>
        <dsp:cNvSpPr/>
      </dsp:nvSpPr>
      <dsp:spPr>
        <a:xfrm rot="5400000">
          <a:off x="-121273" y="3279025"/>
          <a:ext cx="808489" cy="565942"/>
        </a:xfrm>
        <a:prstGeom prst="chevron">
          <a:avLst/>
        </a:prstGeom>
        <a:solidFill>
          <a:schemeClr val="accent4">
            <a:hueOff val="-8239421"/>
            <a:satOff val="55430"/>
            <a:lumOff val="-2666"/>
            <a:alphaOff val="0"/>
          </a:schemeClr>
        </a:solidFill>
        <a:ln w="22225" cap="rnd" cmpd="sng" algn="ctr">
          <a:solidFill>
            <a:schemeClr val="accent4">
              <a:hueOff val="-8239421"/>
              <a:satOff val="55430"/>
              <a:lumOff val="-266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 rot="-5400000">
        <a:off x="1" y="3440722"/>
        <a:ext cx="565942" cy="242547"/>
      </dsp:txXfrm>
    </dsp:sp>
    <dsp:sp modelId="{9EF0BAA2-B532-45C9-A718-48E452777046}">
      <dsp:nvSpPr>
        <dsp:cNvPr id="0" name=""/>
        <dsp:cNvSpPr/>
      </dsp:nvSpPr>
      <dsp:spPr>
        <a:xfrm rot="5400000">
          <a:off x="5454572" y="-1784652"/>
          <a:ext cx="897212" cy="106744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4">
              <a:hueOff val="-8239421"/>
              <a:satOff val="55430"/>
              <a:lumOff val="-266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z-Latn-AZ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Baş Prokurorluqdan Azərbaycan Respublikası Prezidentinin Administrasiyasına daxil olmuş bəzi qanunvericilik aktlarının (Cinayət Məcəlləsi, İnzibati Xətalar Məcəlləsi, Cinayət Prosessual Məcəlləsi və s.) təkmilləşdirilməsi ilə bağlı hazırlanmış qanun layihələri;</a:t>
          </a:r>
          <a:endParaRPr lang="en-US" sz="2000" kern="1200" dirty="0"/>
        </a:p>
      </dsp:txBody>
      <dsp:txXfrm rot="-5400000">
        <a:off x="565943" y="3147775"/>
        <a:ext cx="10630673" cy="809616"/>
      </dsp:txXfrm>
    </dsp:sp>
    <dsp:sp modelId="{DFC64AFC-5613-4CB9-9A93-4C32AC0B3988}">
      <dsp:nvSpPr>
        <dsp:cNvPr id="0" name=""/>
        <dsp:cNvSpPr/>
      </dsp:nvSpPr>
      <dsp:spPr>
        <a:xfrm rot="5400000">
          <a:off x="-121273" y="4042788"/>
          <a:ext cx="808489" cy="565942"/>
        </a:xfrm>
        <a:prstGeom prst="chevron">
          <a:avLst/>
        </a:prstGeom>
        <a:solidFill>
          <a:schemeClr val="accent4">
            <a:hueOff val="-10299276"/>
            <a:satOff val="69287"/>
            <a:lumOff val="-3333"/>
            <a:alphaOff val="0"/>
          </a:schemeClr>
        </a:solidFill>
        <a:ln w="22225" cap="rnd" cmpd="sng" algn="ctr">
          <a:solidFill>
            <a:schemeClr val="accent4">
              <a:hueOff val="-10299276"/>
              <a:satOff val="69287"/>
              <a:lumOff val="-33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 rot="-5400000">
        <a:off x="1" y="4204485"/>
        <a:ext cx="565942" cy="242547"/>
      </dsp:txXfrm>
    </dsp:sp>
    <dsp:sp modelId="{EA2C6966-A530-4168-9896-AACFFBDC5079}">
      <dsp:nvSpPr>
        <dsp:cNvPr id="0" name=""/>
        <dsp:cNvSpPr/>
      </dsp:nvSpPr>
      <dsp:spPr>
        <a:xfrm rot="5400000">
          <a:off x="5625688" y="-961899"/>
          <a:ext cx="525518" cy="106744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4">
              <a:hueOff val="-10299276"/>
              <a:satOff val="69287"/>
              <a:lumOff val="-33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z-Latn-AZ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Ə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halinin sosial xidmətlərlə daha çevik formada əlaqələndirilməsi məqsədilə sosial xidmət müəssisələrini əks etdirən ölkə üzrə vahid interaktiv xəritənin yaradılması barədə tövsiyə sənədi</a:t>
          </a:r>
          <a:r>
            <a:rPr lang="az-Latn-AZ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51212" y="4138231"/>
        <a:ext cx="10648817" cy="4742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002E1D-92D2-457E-AE05-BD43B4069A03}">
      <dsp:nvSpPr>
        <dsp:cNvPr id="0" name=""/>
        <dsp:cNvSpPr/>
      </dsp:nvSpPr>
      <dsp:spPr>
        <a:xfrm>
          <a:off x="-5721572" y="-876290"/>
          <a:ext cx="6815900" cy="6815900"/>
        </a:xfrm>
        <a:prstGeom prst="blockArc">
          <a:avLst>
            <a:gd name="adj1" fmla="val 18900000"/>
            <a:gd name="adj2" fmla="val 2700000"/>
            <a:gd name="adj3" fmla="val 317"/>
          </a:avLst>
        </a:prstGeom>
        <a:noFill/>
        <a:ln w="222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4DFC44-E74F-484B-8BDE-A0120ACE47FF}">
      <dsp:nvSpPr>
        <dsp:cNvPr id="0" name=""/>
        <dsp:cNvSpPr/>
      </dsp:nvSpPr>
      <dsp:spPr>
        <a:xfrm>
          <a:off x="355191" y="230178"/>
          <a:ext cx="10931447" cy="46015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524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Ölkədə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qohum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evlilikləri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üzrə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vəziyyətin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öyrənilməsi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5191" y="230178"/>
        <a:ext cx="10931447" cy="460154"/>
      </dsp:txXfrm>
    </dsp:sp>
    <dsp:sp modelId="{8FFBD7A2-82F4-4134-9670-D2CDF95A950A}">
      <dsp:nvSpPr>
        <dsp:cNvPr id="0" name=""/>
        <dsp:cNvSpPr/>
      </dsp:nvSpPr>
      <dsp:spPr>
        <a:xfrm>
          <a:off x="67595" y="172659"/>
          <a:ext cx="575193" cy="57519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3AFEA24-5BCB-4586-9B37-20D6B88A4A24}">
      <dsp:nvSpPr>
        <dsp:cNvPr id="0" name=""/>
        <dsp:cNvSpPr/>
      </dsp:nvSpPr>
      <dsp:spPr>
        <a:xfrm>
          <a:off x="771902" y="920815"/>
          <a:ext cx="10514736" cy="460154"/>
        </a:xfrm>
        <a:prstGeom prst="rect">
          <a:avLst/>
        </a:prstGeom>
        <a:gradFill rotWithShape="0">
          <a:gsLst>
            <a:gs pos="0">
              <a:schemeClr val="accent4">
                <a:hueOff val="-1716546"/>
                <a:satOff val="11548"/>
                <a:lumOff val="-555"/>
                <a:alphaOff val="0"/>
                <a:tint val="68000"/>
                <a:alpha val="90000"/>
                <a:lumMod val="100000"/>
              </a:schemeClr>
            </a:gs>
            <a:gs pos="100000">
              <a:schemeClr val="accent4">
                <a:hueOff val="-1716546"/>
                <a:satOff val="11548"/>
                <a:lumOff val="-555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524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Azərbaycanda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erkən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uşaqlıq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dövründə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xidmətlərin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əlçatanlığı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və</a:t>
          </a:r>
          <a:r>
            <a:rPr lang="en-US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təminatı;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1902" y="920815"/>
        <a:ext cx="10514736" cy="460154"/>
      </dsp:txXfrm>
    </dsp:sp>
    <dsp:sp modelId="{810F448E-B1F1-47B9-81C9-FF93E0798BEE}">
      <dsp:nvSpPr>
        <dsp:cNvPr id="0" name=""/>
        <dsp:cNvSpPr/>
      </dsp:nvSpPr>
      <dsp:spPr>
        <a:xfrm>
          <a:off x="484306" y="863295"/>
          <a:ext cx="575193" cy="57519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4">
              <a:hueOff val="-1716546"/>
              <a:satOff val="11548"/>
              <a:lumOff val="-55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6FB35D3-8C01-4075-B474-D2A24FD83288}">
      <dsp:nvSpPr>
        <dsp:cNvPr id="0" name=""/>
        <dsp:cNvSpPr/>
      </dsp:nvSpPr>
      <dsp:spPr>
        <a:xfrm>
          <a:off x="1000258" y="1610945"/>
          <a:ext cx="10286381" cy="460154"/>
        </a:xfrm>
        <a:prstGeom prst="rect">
          <a:avLst/>
        </a:prstGeom>
        <a:gradFill rotWithShape="0">
          <a:gsLst>
            <a:gs pos="0">
              <a:schemeClr val="accent4">
                <a:hueOff val="-3433092"/>
                <a:satOff val="23096"/>
                <a:lumOff val="-1111"/>
                <a:alphaOff val="0"/>
                <a:tint val="68000"/>
                <a:alpha val="90000"/>
                <a:lumMod val="100000"/>
              </a:schemeClr>
            </a:gs>
            <a:gs pos="100000">
              <a:schemeClr val="accent4">
                <a:hueOff val="-3433092"/>
                <a:satOff val="23096"/>
                <a:lumOff val="-1111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524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Uşaqlara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qarşı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zorakılıq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hallarının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səbəbləri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miqyası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nəticələri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və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qarşısının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alınması:Qanunvericilik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və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onun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tətbiqi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praktikası</a:t>
          </a:r>
          <a:r>
            <a:rPr lang="az-Latn-AZ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0258" y="1610945"/>
        <a:ext cx="10286381" cy="460154"/>
      </dsp:txXfrm>
    </dsp:sp>
    <dsp:sp modelId="{0F7DD91A-7E20-4E91-B9E0-D58911029AB3}">
      <dsp:nvSpPr>
        <dsp:cNvPr id="0" name=""/>
        <dsp:cNvSpPr/>
      </dsp:nvSpPr>
      <dsp:spPr>
        <a:xfrm>
          <a:off x="712662" y="1553426"/>
          <a:ext cx="575193" cy="57519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4">
              <a:hueOff val="-3433092"/>
              <a:satOff val="23096"/>
              <a:lumOff val="-111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AC2098D-0841-4667-84DA-88862155CF68}">
      <dsp:nvSpPr>
        <dsp:cNvPr id="0" name=""/>
        <dsp:cNvSpPr/>
      </dsp:nvSpPr>
      <dsp:spPr>
        <a:xfrm>
          <a:off x="1073170" y="2301582"/>
          <a:ext cx="10213469" cy="460154"/>
        </a:xfrm>
        <a:prstGeom prst="rect">
          <a:avLst/>
        </a:prstGeom>
        <a:gradFill rotWithShape="0">
          <a:gsLst>
            <a:gs pos="0">
              <a:schemeClr val="accent4">
                <a:hueOff val="-5149638"/>
                <a:satOff val="34644"/>
                <a:lumOff val="-1666"/>
                <a:alphaOff val="0"/>
                <a:tint val="68000"/>
                <a:alpha val="90000"/>
                <a:lumMod val="100000"/>
              </a:schemeClr>
            </a:gs>
            <a:gs pos="100000">
              <a:schemeClr val="accent4">
                <a:hueOff val="-5149638"/>
                <a:satOff val="34644"/>
                <a:lumOff val="-1666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524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Azərbaycanda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seksual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qısnama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qanunvericilik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və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onun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tətbiqi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praktikası</a:t>
          </a:r>
          <a:r>
            <a:rPr lang="az-Latn-AZ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3170" y="2301582"/>
        <a:ext cx="10213469" cy="460154"/>
      </dsp:txXfrm>
    </dsp:sp>
    <dsp:sp modelId="{CFD52D10-62D1-4918-8C39-6E464B90317C}">
      <dsp:nvSpPr>
        <dsp:cNvPr id="0" name=""/>
        <dsp:cNvSpPr/>
      </dsp:nvSpPr>
      <dsp:spPr>
        <a:xfrm>
          <a:off x="785573" y="2244062"/>
          <a:ext cx="575193" cy="57519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4">
              <a:hueOff val="-5149638"/>
              <a:satOff val="34644"/>
              <a:lumOff val="-166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B29C61D-742E-4F03-938D-15A82DEE9F3D}">
      <dsp:nvSpPr>
        <dsp:cNvPr id="0" name=""/>
        <dsp:cNvSpPr/>
      </dsp:nvSpPr>
      <dsp:spPr>
        <a:xfrm>
          <a:off x="1000258" y="2992218"/>
          <a:ext cx="10286381" cy="460154"/>
        </a:xfrm>
        <a:prstGeom prst="rect">
          <a:avLst/>
        </a:prstGeom>
        <a:gradFill rotWithShape="0">
          <a:gsLst>
            <a:gs pos="0">
              <a:schemeClr val="accent4">
                <a:hueOff val="-6866184"/>
                <a:satOff val="46191"/>
                <a:lumOff val="-2222"/>
                <a:alphaOff val="0"/>
                <a:tint val="68000"/>
                <a:alpha val="90000"/>
                <a:lumMod val="100000"/>
              </a:schemeClr>
            </a:gs>
            <a:gs pos="100000">
              <a:schemeClr val="accent4">
                <a:hueOff val="-6866184"/>
                <a:satOff val="46191"/>
                <a:lumOff val="-2222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524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Təhsil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müəssisələrində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rəhbər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vəzifələrdə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gender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bərabərsizliyi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0258" y="2992218"/>
        <a:ext cx="10286381" cy="460154"/>
      </dsp:txXfrm>
    </dsp:sp>
    <dsp:sp modelId="{4B13DD46-EF4A-4ECB-BD88-5874467E70B1}">
      <dsp:nvSpPr>
        <dsp:cNvPr id="0" name=""/>
        <dsp:cNvSpPr/>
      </dsp:nvSpPr>
      <dsp:spPr>
        <a:xfrm>
          <a:off x="712662" y="2934699"/>
          <a:ext cx="575193" cy="57519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4">
              <a:hueOff val="-6866184"/>
              <a:satOff val="46191"/>
              <a:lumOff val="-222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77183F2-EE45-4FB9-A3E2-A591413713EF}">
      <dsp:nvSpPr>
        <dsp:cNvPr id="0" name=""/>
        <dsp:cNvSpPr/>
      </dsp:nvSpPr>
      <dsp:spPr>
        <a:xfrm>
          <a:off x="771902" y="3682349"/>
          <a:ext cx="10514736" cy="460154"/>
        </a:xfrm>
        <a:prstGeom prst="rect">
          <a:avLst/>
        </a:prstGeom>
        <a:gradFill rotWithShape="0">
          <a:gsLst>
            <a:gs pos="0">
              <a:schemeClr val="accent4">
                <a:hueOff val="-8582730"/>
                <a:satOff val="57739"/>
                <a:lumOff val="-2777"/>
                <a:alphaOff val="0"/>
                <a:tint val="68000"/>
                <a:alpha val="90000"/>
                <a:lumMod val="100000"/>
              </a:schemeClr>
            </a:gs>
            <a:gs pos="100000">
              <a:schemeClr val="accent4">
                <a:hueOff val="-8582730"/>
                <a:satOff val="57739"/>
                <a:lumOff val="-2777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524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Medianın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intiharlara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təsir</a:t>
          </a:r>
          <a:r>
            <a:rPr lang="az-Latn-AZ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1902" y="3682349"/>
        <a:ext cx="10514736" cy="460154"/>
      </dsp:txXfrm>
    </dsp:sp>
    <dsp:sp modelId="{84DE9B84-A852-4A9C-BD7A-3B448B8B96DE}">
      <dsp:nvSpPr>
        <dsp:cNvPr id="0" name=""/>
        <dsp:cNvSpPr/>
      </dsp:nvSpPr>
      <dsp:spPr>
        <a:xfrm>
          <a:off x="484306" y="3624830"/>
          <a:ext cx="575193" cy="57519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4">
              <a:hueOff val="-8582730"/>
              <a:satOff val="57739"/>
              <a:lumOff val="-277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7901E4D-6C77-4142-ACAC-05F373CC7041}">
      <dsp:nvSpPr>
        <dsp:cNvPr id="0" name=""/>
        <dsp:cNvSpPr/>
      </dsp:nvSpPr>
      <dsp:spPr>
        <a:xfrm>
          <a:off x="355191" y="4372986"/>
          <a:ext cx="10931447" cy="460154"/>
        </a:xfrm>
        <a:prstGeom prst="rect">
          <a:avLst/>
        </a:prstGeom>
        <a:gradFill rotWithShape="0">
          <a:gsLst>
            <a:gs pos="0">
              <a:schemeClr val="accent4">
                <a:hueOff val="-10299276"/>
                <a:satOff val="69287"/>
                <a:lumOff val="-3333"/>
                <a:alphaOff val="0"/>
                <a:tint val="68000"/>
                <a:alpha val="90000"/>
                <a:lumMod val="100000"/>
              </a:schemeClr>
            </a:gs>
            <a:gs pos="100000">
              <a:schemeClr val="accent4">
                <a:hueOff val="-10299276"/>
                <a:satOff val="69287"/>
                <a:lumOff val="-3333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524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Erkən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nikah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halları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5191" y="4372986"/>
        <a:ext cx="10931447" cy="460154"/>
      </dsp:txXfrm>
    </dsp:sp>
    <dsp:sp modelId="{11F69F66-CE68-4E77-960D-1EDBB6618440}">
      <dsp:nvSpPr>
        <dsp:cNvPr id="0" name=""/>
        <dsp:cNvSpPr/>
      </dsp:nvSpPr>
      <dsp:spPr>
        <a:xfrm>
          <a:off x="67595" y="4315466"/>
          <a:ext cx="575193" cy="57519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4">
              <a:hueOff val="-10299276"/>
              <a:satOff val="69287"/>
              <a:lumOff val="-333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CB72B2-71EC-4B69-B28E-36B342DCC4D4}">
      <dsp:nvSpPr>
        <dsp:cNvPr id="0" name=""/>
        <dsp:cNvSpPr/>
      </dsp:nvSpPr>
      <dsp:spPr>
        <a:xfrm>
          <a:off x="0" y="0"/>
          <a:ext cx="4899891" cy="4899891"/>
        </a:xfrm>
        <a:prstGeom prst="triangl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6B7650-079A-445C-B9B7-9E7793E7D7F9}">
      <dsp:nvSpPr>
        <dsp:cNvPr id="0" name=""/>
        <dsp:cNvSpPr/>
      </dsp:nvSpPr>
      <dsp:spPr>
        <a:xfrm>
          <a:off x="2511479" y="134301"/>
          <a:ext cx="9142498" cy="48013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1800" b="0" i="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G</a:t>
          </a:r>
          <a:r>
            <a:rPr lang="en-US" sz="1800" b="0" i="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ender </a:t>
          </a:r>
          <a:r>
            <a:rPr lang="en-US" sz="1800" b="0" i="0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bərabərliyinin</a:t>
          </a:r>
          <a:r>
            <a:rPr lang="en-US" sz="1800" b="0" i="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1800" b="0" i="0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təmin</a:t>
          </a:r>
          <a:r>
            <a:rPr lang="en-US" sz="1800" b="0" i="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1800" b="0" i="0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edilməsi</a:t>
          </a:r>
          <a:r>
            <a:rPr lang="en-US" sz="1800" b="0" i="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1800" b="0" i="0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ilə</a:t>
          </a:r>
          <a:r>
            <a:rPr lang="en-US" sz="1800" b="0" i="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1800" b="0" i="0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bağlı</a:t>
          </a:r>
          <a:r>
            <a:rPr lang="en-US" sz="1800" b="0" i="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2021-ci </a:t>
          </a:r>
          <a:r>
            <a:rPr lang="en-US" sz="1800" b="0" i="0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il</a:t>
          </a:r>
          <a:r>
            <a:rPr lang="en-US" sz="1800" b="0" i="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1800" b="0" i="0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üzrə</a:t>
          </a:r>
          <a:r>
            <a:rPr lang="en-US" sz="1800" b="0" i="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1800" b="0" i="0" kern="1200" dirty="0" err="1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məlumat</a:t>
          </a:r>
          <a:endParaRPr lang="en-US" sz="1800" kern="12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2534917" y="157739"/>
        <a:ext cx="9095622" cy="433259"/>
      </dsp:txXfrm>
    </dsp:sp>
    <dsp:sp modelId="{F378DE2C-226A-49E1-8B23-5E721E205233}">
      <dsp:nvSpPr>
        <dsp:cNvPr id="0" name=""/>
        <dsp:cNvSpPr/>
      </dsp:nvSpPr>
      <dsp:spPr>
        <a:xfrm>
          <a:off x="1451773" y="3533651"/>
          <a:ext cx="8793907" cy="128851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Azərbaycan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Respublikası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Nazirlər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Kabinetinin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"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Gənclər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arasında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ailənin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və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nikahın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əhəmiyyəti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onun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qorunması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və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möhkəmləndirilməsi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məqsədilə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erkən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nikahın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və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qohumlar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arasında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nikahın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mənfi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nəticələrinə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dair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maarifləndirmə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Qaydası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"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nın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icrası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ilə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bağlı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dövlət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qurumları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tərəfindən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2022-ci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il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ərzində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görülmüş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işlər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  <a:endParaRPr lang="en-US" sz="1800" kern="1200" dirty="0"/>
        </a:p>
      </dsp:txBody>
      <dsp:txXfrm>
        <a:off x="1514673" y="3596551"/>
        <a:ext cx="8668107" cy="1162718"/>
      </dsp:txXfrm>
    </dsp:sp>
    <dsp:sp modelId="{B352B8BB-5C8F-47CB-8165-DD6691AE2174}">
      <dsp:nvSpPr>
        <dsp:cNvPr id="0" name=""/>
        <dsp:cNvSpPr/>
      </dsp:nvSpPr>
      <dsp:spPr>
        <a:xfrm>
          <a:off x="1852294" y="2499420"/>
          <a:ext cx="8654185" cy="92652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İdeologiyanın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əsasları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adlı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sənədin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icrası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ilə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bağlı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2022-ci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il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üzrə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ailə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institutunun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inkişafı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qadın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və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uşaq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hüquqlarının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həyata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keçirilməsi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istiqamətində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və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qarşıya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qoyulan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hədəflər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çərçivəsində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görülən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işlər</a:t>
          </a:r>
          <a:r>
            <a:rPr lang="en-U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  <a:endParaRPr lang="en-US" sz="1800" kern="1200" dirty="0"/>
        </a:p>
      </dsp:txBody>
      <dsp:txXfrm>
        <a:off x="1897523" y="2544649"/>
        <a:ext cx="8563727" cy="83607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68A25D-2BC0-43BE-A0AD-2D24C106B82D}">
      <dsp:nvSpPr>
        <dsp:cNvPr id="0" name=""/>
        <dsp:cNvSpPr/>
      </dsp:nvSpPr>
      <dsp:spPr>
        <a:xfrm>
          <a:off x="851620" y="0"/>
          <a:ext cx="9651696" cy="4899547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B654BAE-EA35-47B8-BEFD-2986D9FFCC8F}">
      <dsp:nvSpPr>
        <dsp:cNvPr id="0" name=""/>
        <dsp:cNvSpPr/>
      </dsp:nvSpPr>
      <dsp:spPr>
        <a:xfrm>
          <a:off x="6687" y="1469864"/>
          <a:ext cx="3560962" cy="195981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53</a:t>
          </a:r>
          <a:endParaRPr lang="az-Latn-AZ" sz="45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az-Latn-AZ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ru-RU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əlim, seminar və icma görüşləri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2357" y="1565534"/>
        <a:ext cx="3369622" cy="1768478"/>
      </dsp:txXfrm>
    </dsp:sp>
    <dsp:sp modelId="{D6F928CA-0DDF-45DB-9090-891799462ED3}">
      <dsp:nvSpPr>
        <dsp:cNvPr id="0" name=""/>
        <dsp:cNvSpPr/>
      </dsp:nvSpPr>
      <dsp:spPr>
        <a:xfrm>
          <a:off x="3896987" y="1469864"/>
          <a:ext cx="3560962" cy="195981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4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 </a:t>
          </a:r>
        </a:p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4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layihə</a:t>
          </a:r>
          <a:endParaRPr lang="en-US" sz="4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92657" y="1565534"/>
        <a:ext cx="3369622" cy="1768478"/>
      </dsp:txXfrm>
    </dsp:sp>
    <dsp:sp modelId="{DB5F4844-81AC-40EB-B68B-EB312CF17726}">
      <dsp:nvSpPr>
        <dsp:cNvPr id="0" name=""/>
        <dsp:cNvSpPr/>
      </dsp:nvSpPr>
      <dsp:spPr>
        <a:xfrm>
          <a:off x="7787287" y="1469864"/>
          <a:ext cx="3560962" cy="195981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4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4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6553</a:t>
          </a:r>
        </a:p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4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iştirakçı</a:t>
          </a:r>
          <a:endParaRPr lang="en-US" sz="4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82957" y="1565534"/>
        <a:ext cx="3369622" cy="176847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1CD49-027C-49AB-9B06-3DB5EA4DBD07}">
      <dsp:nvSpPr>
        <dsp:cNvPr id="0" name=""/>
        <dsp:cNvSpPr/>
      </dsp:nvSpPr>
      <dsp:spPr>
        <a:xfrm>
          <a:off x="-5417091" y="-835841"/>
          <a:ext cx="6499830" cy="6499830"/>
        </a:xfrm>
        <a:prstGeom prst="blockArc">
          <a:avLst>
            <a:gd name="adj1" fmla="val 18900000"/>
            <a:gd name="adj2" fmla="val 2700000"/>
            <a:gd name="adj3" fmla="val 332"/>
          </a:avLst>
        </a:prstGeom>
        <a:noFill/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C688D9-E9D9-467E-BD2E-72F4389D1D78}">
      <dsp:nvSpPr>
        <dsp:cNvPr id="0" name=""/>
        <dsp:cNvSpPr/>
      </dsp:nvSpPr>
      <dsp:spPr>
        <a:xfrm>
          <a:off x="887534" y="689749"/>
          <a:ext cx="5803212" cy="13793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94824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Bakı şəhərinin </a:t>
          </a:r>
          <a:r>
            <a:rPr lang="az-Latn-AZ" sz="3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</a:t>
          </a:r>
          <a:r>
            <a:rPr lang="az-Latn-AZ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az-Latn-AZ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rayonu və digər regionlar</a:t>
          </a:r>
          <a:endParaRPr lang="en-US" sz="3600" kern="1200" dirty="0"/>
        </a:p>
      </dsp:txBody>
      <dsp:txXfrm>
        <a:off x="887534" y="689749"/>
        <a:ext cx="5803212" cy="1379305"/>
      </dsp:txXfrm>
    </dsp:sp>
    <dsp:sp modelId="{C0B79941-9351-47C9-860D-5274DE03C33D}">
      <dsp:nvSpPr>
        <dsp:cNvPr id="0" name=""/>
        <dsp:cNvSpPr/>
      </dsp:nvSpPr>
      <dsp:spPr>
        <a:xfrm>
          <a:off x="25468" y="517336"/>
          <a:ext cx="1724131" cy="17241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D5B8BE-D48B-4B79-8680-F83E016FCBAD}">
      <dsp:nvSpPr>
        <dsp:cNvPr id="0" name=""/>
        <dsp:cNvSpPr/>
      </dsp:nvSpPr>
      <dsp:spPr>
        <a:xfrm>
          <a:off x="900765" y="2759093"/>
          <a:ext cx="5803212" cy="137930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94824" tIns="111760" rIns="111760" bIns="11176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44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110</a:t>
          </a:r>
          <a:r>
            <a:rPr lang="az-Latn-AZ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az-Latn-AZ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ailə</a:t>
          </a:r>
          <a:endParaRPr lang="en-US" sz="3600" kern="1200" dirty="0"/>
        </a:p>
      </dsp:txBody>
      <dsp:txXfrm>
        <a:off x="900765" y="2759093"/>
        <a:ext cx="5803212" cy="1379305"/>
      </dsp:txXfrm>
    </dsp:sp>
    <dsp:sp modelId="{207E6EEB-1E1C-472B-8CFD-FB02DAC2A844}">
      <dsp:nvSpPr>
        <dsp:cNvPr id="0" name=""/>
        <dsp:cNvSpPr/>
      </dsp:nvSpPr>
      <dsp:spPr>
        <a:xfrm>
          <a:off x="25468" y="2586680"/>
          <a:ext cx="1724131" cy="17241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731080-2E20-4BB2-AE65-134734EFDC68}">
      <dsp:nvSpPr>
        <dsp:cNvPr id="0" name=""/>
        <dsp:cNvSpPr/>
      </dsp:nvSpPr>
      <dsp:spPr>
        <a:xfrm rot="10800000">
          <a:off x="856738" y="0"/>
          <a:ext cx="9709699" cy="5001905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2C251B-A6B7-4C33-AAEA-288D12141143}">
      <dsp:nvSpPr>
        <dsp:cNvPr id="0" name=""/>
        <dsp:cNvSpPr/>
      </dsp:nvSpPr>
      <dsp:spPr>
        <a:xfrm>
          <a:off x="1220" y="1500571"/>
          <a:ext cx="3470389" cy="200076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5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30         </a:t>
          </a:r>
          <a:r>
            <a:rPr lang="az-Latn-AZ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ru-RU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əlim</a:t>
          </a:r>
          <a:r>
            <a:rPr lang="ru-RU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seminar</a:t>
          </a:r>
          <a:r>
            <a:rPr lang="ru-RU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və</a:t>
          </a:r>
          <a:r>
            <a:rPr lang="ru-RU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az-Latn-AZ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konfrans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889" y="1598240"/>
        <a:ext cx="3275051" cy="1805424"/>
      </dsp:txXfrm>
    </dsp:sp>
    <dsp:sp modelId="{57DAEFED-6A4C-41EC-97F9-8124617BEEC3}">
      <dsp:nvSpPr>
        <dsp:cNvPr id="0" name=""/>
        <dsp:cNvSpPr/>
      </dsp:nvSpPr>
      <dsp:spPr>
        <a:xfrm>
          <a:off x="3976393" y="1500571"/>
          <a:ext cx="3470389" cy="2000762"/>
        </a:xfrm>
        <a:prstGeom prst="roundRect">
          <a:avLst/>
        </a:prstGeom>
        <a:solidFill>
          <a:schemeClr val="accent4">
            <a:hueOff val="-5149638"/>
            <a:satOff val="34644"/>
            <a:lumOff val="-1666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5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5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layihə</a:t>
          </a:r>
          <a:endParaRPr lang="en-US" sz="5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74062" y="1598240"/>
        <a:ext cx="3275051" cy="1805424"/>
      </dsp:txXfrm>
    </dsp:sp>
    <dsp:sp modelId="{B0F63814-9AE6-4F37-BB0E-380A8474B0BB}">
      <dsp:nvSpPr>
        <dsp:cNvPr id="0" name=""/>
        <dsp:cNvSpPr/>
      </dsp:nvSpPr>
      <dsp:spPr>
        <a:xfrm>
          <a:off x="7951566" y="1500571"/>
          <a:ext cx="3470389" cy="2000762"/>
        </a:xfrm>
        <a:prstGeom prst="roundRect">
          <a:avLst/>
        </a:prstGeom>
        <a:solidFill>
          <a:schemeClr val="accent4">
            <a:hueOff val="-10299276"/>
            <a:satOff val="69287"/>
            <a:lumOff val="-3333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5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4827</a:t>
          </a:r>
        </a:p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5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iştirakçı</a:t>
          </a:r>
          <a:endParaRPr lang="en-US" sz="5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49235" y="1598240"/>
        <a:ext cx="3275051" cy="18054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1DADE-334A-4CA8-8061-3BAF8331EA6A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9C6CB-A606-41A5-AD15-2BDB48F2E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05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9C6CB-A606-41A5-AD15-2BDB48F2E04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12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9C6CB-A606-41A5-AD15-2BDB48F2E04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01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9C6CB-A606-41A5-AD15-2BDB48F2E04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03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9C6CB-A606-41A5-AD15-2BDB48F2E04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12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9C6CB-A606-41A5-AD15-2BDB48F2E04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26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9C6CB-A606-41A5-AD15-2BDB48F2E04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20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3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1020432"/>
            <a:ext cx="10993548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3" y="2495445"/>
            <a:ext cx="10993547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0" y="5956138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E4B31C1-468E-4EF6-B8E4-004AA8FB9884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2"/>
            <a:ext cx="691721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8"/>
            <a:ext cx="10164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C1EAEDF-37CF-4351-A284-B36A43C36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48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7" y="614407"/>
            <a:ext cx="11309339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4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31C1-468E-4EF6-B8E4-004AA8FB9884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EAEDF-37CF-4351-A284-B36A43C36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57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3" y="599725"/>
            <a:ext cx="2906818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675727"/>
            <a:ext cx="2004164" cy="51830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4" y="675727"/>
            <a:ext cx="7896279" cy="518307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6" y="5956138"/>
            <a:ext cx="13281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E4B31C1-468E-4EF6-B8E4-004AA8FB9884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4" y="5951812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8"/>
            <a:ext cx="1164196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C1EAEDF-37CF-4351-A284-B36A43C36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544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7" y="614407"/>
            <a:ext cx="11309339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2180497"/>
            <a:ext cx="11029614" cy="367830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31C1-468E-4EF6-B8E4-004AA8FB9884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1" y="5956138"/>
            <a:ext cx="1052508" cy="365125"/>
          </a:xfrm>
        </p:spPr>
        <p:txBody>
          <a:bodyPr/>
          <a:lstStyle/>
          <a:p>
            <a:fld id="{9C1EAEDF-37CF-4351-A284-B36A43C36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323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8" y="5141975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5" y="3043911"/>
            <a:ext cx="11029614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11029614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E4B31C1-468E-4EF6-B8E4-004AA8FB9884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C1EAEDF-37CF-4351-A284-B36A43C36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31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5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729659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89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6" y="2228003"/>
            <a:ext cx="5422393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31C1-468E-4EF6-B8E4-004AA8FB9884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EAEDF-37CF-4351-A284-B36A43C36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61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5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4" y="729659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3"/>
            <a:ext cx="5087076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6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6" y="2250893"/>
            <a:ext cx="5087074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10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31C1-468E-4EF6-B8E4-004AA8FB9884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EAEDF-37CF-4351-A284-B36A43C36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03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2" y="606555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9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31C1-468E-4EF6-B8E4-004AA8FB9884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EAEDF-37CF-4351-A284-B36A43C36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97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31C1-468E-4EF6-B8E4-004AA8FB9884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EAEDF-37CF-4351-A284-B36A43C36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14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1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1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7"/>
            <a:ext cx="5869988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E4B31C1-468E-4EF6-B8E4-004AA8FB9884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C1EAEDF-37CF-4351-A284-B36A43C36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07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3" y="5260128"/>
            <a:ext cx="11029618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31C1-468E-4EF6-B8E4-004AA8FB9884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EAEDF-37CF-4351-A284-B36A43C36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14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4" y="705125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4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3" y="5956138"/>
            <a:ext cx="28447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1E4B31C1-468E-4EF6-B8E4-004AA8FB9884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2"/>
            <a:ext cx="69172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1" y="5956138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9C1EAEDF-37CF-4351-A284-B36A43C363C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3" y="457201"/>
            <a:ext cx="3703321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6" y="453644"/>
            <a:ext cx="3703321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29" y="457200"/>
            <a:ext cx="3703321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95621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6" r:id="rId1"/>
    <p:sldLayoutId id="2147486387" r:id="rId2"/>
    <p:sldLayoutId id="2147486388" r:id="rId3"/>
    <p:sldLayoutId id="2147486389" r:id="rId4"/>
    <p:sldLayoutId id="2147486390" r:id="rId5"/>
    <p:sldLayoutId id="2147486391" r:id="rId6"/>
    <p:sldLayoutId id="2147486392" r:id="rId7"/>
    <p:sldLayoutId id="2147486393" r:id="rId8"/>
    <p:sldLayoutId id="2147486394" r:id="rId9"/>
    <p:sldLayoutId id="2147486395" r:id="rId10"/>
    <p:sldLayoutId id="2147486396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12" Type="http://schemas.openxmlformats.org/officeDocument/2006/relationships/image" Target="../media/image22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8.xml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12" Type="http://schemas.microsoft.com/office/2007/relationships/diagramDrawing" Target="../diagrams/drawing18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7.xml"/><Relationship Id="rId11" Type="http://schemas.openxmlformats.org/officeDocument/2006/relationships/diagramColors" Target="../diagrams/colors18.xml"/><Relationship Id="rId5" Type="http://schemas.openxmlformats.org/officeDocument/2006/relationships/diagramQuickStyle" Target="../diagrams/quickStyle17.xml"/><Relationship Id="rId10" Type="http://schemas.openxmlformats.org/officeDocument/2006/relationships/diagramQuickStyle" Target="../diagrams/quickStyle18.xml"/><Relationship Id="rId4" Type="http://schemas.openxmlformats.org/officeDocument/2006/relationships/diagramLayout" Target="../diagrams/layout17.xml"/><Relationship Id="rId9" Type="http://schemas.openxmlformats.org/officeDocument/2006/relationships/diagramLayout" Target="../diagrams/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Layout" Target="../diagrams/layout20.xml"/><Relationship Id="rId7" Type="http://schemas.openxmlformats.org/officeDocument/2006/relationships/image" Target="../media/image34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11" Type="http://schemas.openxmlformats.org/officeDocument/2006/relationships/image" Target="../media/image38.png"/><Relationship Id="rId5" Type="http://schemas.openxmlformats.org/officeDocument/2006/relationships/diagramColors" Target="../diagrams/colors20.xml"/><Relationship Id="rId10" Type="http://schemas.openxmlformats.org/officeDocument/2006/relationships/image" Target="../media/image37.png"/><Relationship Id="rId4" Type="http://schemas.openxmlformats.org/officeDocument/2006/relationships/diagramQuickStyle" Target="../diagrams/quickStyle20.xml"/><Relationship Id="rId9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3.xml"/><Relationship Id="rId3" Type="http://schemas.openxmlformats.org/officeDocument/2006/relationships/image" Target="../media/image56.jpg"/><Relationship Id="rId7" Type="http://schemas.openxmlformats.org/officeDocument/2006/relationships/diagramQuickStyle" Target="../diagrams/quickStyle2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23.xml"/><Relationship Id="rId5" Type="http://schemas.openxmlformats.org/officeDocument/2006/relationships/diagramData" Target="../diagrams/data23.xml"/><Relationship Id="rId4" Type="http://schemas.openxmlformats.org/officeDocument/2006/relationships/image" Target="../media/image57.jpeg"/><Relationship Id="rId9" Type="http://schemas.microsoft.com/office/2007/relationships/diagramDrawing" Target="../diagrams/drawing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0.xml"/><Relationship Id="rId13" Type="http://schemas.openxmlformats.org/officeDocument/2006/relationships/image" Target="../media/image69.jpeg"/><Relationship Id="rId3" Type="http://schemas.openxmlformats.org/officeDocument/2006/relationships/diagramLayout" Target="../diagrams/layout29.xml"/><Relationship Id="rId7" Type="http://schemas.openxmlformats.org/officeDocument/2006/relationships/diagramData" Target="../diagrams/data30.xml"/><Relationship Id="rId12" Type="http://schemas.openxmlformats.org/officeDocument/2006/relationships/image" Target="../media/image68.jpeg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11" Type="http://schemas.microsoft.com/office/2007/relationships/diagramDrawing" Target="../diagrams/drawing30.xml"/><Relationship Id="rId5" Type="http://schemas.openxmlformats.org/officeDocument/2006/relationships/diagramColors" Target="../diagrams/colors29.xml"/><Relationship Id="rId10" Type="http://schemas.openxmlformats.org/officeDocument/2006/relationships/diagramColors" Target="../diagrams/colors30.xml"/><Relationship Id="rId4" Type="http://schemas.openxmlformats.org/officeDocument/2006/relationships/diagramQuickStyle" Target="../diagrams/quickStyle29.xml"/><Relationship Id="rId9" Type="http://schemas.openxmlformats.org/officeDocument/2006/relationships/diagramQuickStyle" Target="../diagrams/quickStyle30.xml"/><Relationship Id="rId14" Type="http://schemas.openxmlformats.org/officeDocument/2006/relationships/image" Target="../media/image7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diagramLayout" Target="../diagrams/layout32.xml"/><Relationship Id="rId7" Type="http://schemas.openxmlformats.org/officeDocument/2006/relationships/image" Target="../media/image82.jpeg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276" y="4147127"/>
            <a:ext cx="10841180" cy="3103418"/>
          </a:xfrm>
        </p:spPr>
        <p:txBody>
          <a:bodyPr>
            <a:normAutofit lnSpcReduction="10000"/>
          </a:bodyPr>
          <a:lstStyle/>
          <a:p>
            <a:pPr marL="0" marR="5080" indent="0" algn="ctr">
              <a:buNone/>
            </a:pPr>
            <a:r>
              <a:rPr lang="en-US" sz="3200" b="1" spc="-26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Azərbaycan</a:t>
            </a:r>
            <a:r>
              <a:rPr lang="en-US" sz="3200" b="1" spc="-26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46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Respublikası</a:t>
            </a:r>
            <a:r>
              <a:rPr lang="en-US" sz="3200" b="1" spc="46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az-Latn-AZ" sz="3200" b="1" spc="46" dirty="0" smtClean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5080" indent="0" algn="ctr">
              <a:buNone/>
            </a:pPr>
            <a:r>
              <a:rPr lang="en-US" sz="3200" b="1" spc="65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Ailə</a:t>
            </a:r>
            <a:r>
              <a:rPr lang="en-US" sz="3200" b="1" spc="65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spc="105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Qadın</a:t>
            </a:r>
            <a:r>
              <a:rPr lang="en-US" sz="3200" b="1" spc="105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46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və</a:t>
            </a:r>
            <a:r>
              <a:rPr lang="en-US" sz="3200" b="1" spc="46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620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10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Uşaq</a:t>
            </a:r>
            <a:r>
              <a:rPr lang="en-US" sz="3200" b="1" spc="10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105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Problemləri</a:t>
            </a:r>
            <a:r>
              <a:rPr lang="en-US" sz="3200" b="1" spc="105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üzrə</a:t>
            </a:r>
            <a:r>
              <a:rPr lang="az-Latn-AZ" sz="3200" b="1" spc="50" dirty="0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5080" indent="0" algn="ctr">
              <a:buNone/>
            </a:pPr>
            <a:r>
              <a:rPr lang="en-US" sz="3200" b="1" spc="85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Dövlət</a:t>
            </a:r>
            <a:r>
              <a:rPr lang="en-US" sz="3200" b="1" spc="85" dirty="0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-420" dirty="0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90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Komitəsinin</a:t>
            </a:r>
            <a:r>
              <a:rPr lang="az-Latn-AZ" sz="3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26" dirty="0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2022-ci </a:t>
            </a:r>
            <a:r>
              <a:rPr lang="en-US" sz="3200" b="1" spc="110" dirty="0" err="1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il</a:t>
            </a:r>
            <a:r>
              <a:rPr lang="en-US" sz="3200" b="1" spc="110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üzrə</a:t>
            </a:r>
            <a:r>
              <a:rPr lang="az-Latn-AZ" sz="3200" b="1" spc="50" dirty="0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5080" indent="0" algn="ctr">
              <a:buNone/>
            </a:pPr>
            <a:r>
              <a:rPr lang="az-Latn-AZ" sz="3200" b="1" spc="50" dirty="0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HESABATI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6"/>
          <p:cNvSpPr/>
          <p:nvPr/>
        </p:nvSpPr>
        <p:spPr>
          <a:xfrm>
            <a:off x="4943766" y="1778001"/>
            <a:ext cx="2362199" cy="2266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0228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 noGrp="1"/>
          </p:cNvSpPr>
          <p:nvPr>
            <p:ph type="title" idx="4294967295"/>
          </p:nvPr>
        </p:nvSpPr>
        <p:spPr>
          <a:xfrm>
            <a:off x="545911" y="647085"/>
            <a:ext cx="11029950" cy="1014413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b="1" i="1" cap="none" dirty="0">
                <a:ln w="13335" cmpd="sng">
                  <a:noFill/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Ail</a:t>
            </a:r>
            <a:r>
              <a:rPr lang="az-Latn-AZ" sz="5400" b="1" i="1" cap="none" dirty="0">
                <a:ln w="13335" cmpd="sng">
                  <a:noFill/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ə festivalı</a:t>
            </a:r>
            <a:endParaRPr lang="en-US" sz="54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678" y="1830453"/>
            <a:ext cx="4285397" cy="4911759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851237219"/>
              </p:ext>
            </p:extLst>
          </p:nvPr>
        </p:nvGraphicFramePr>
        <p:xfrm>
          <a:off x="558042" y="1830453"/>
          <a:ext cx="6716215" cy="4828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656054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45911" y="647085"/>
            <a:ext cx="11029950" cy="113441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az-Latn-AZ" sz="3600" b="1" cap="none" dirty="0">
                <a:latin typeface="Times New Roman" pitchFamily="18" charset="0"/>
                <a:cs typeface="Times New Roman" pitchFamily="18" charset="0"/>
              </a:rPr>
              <a:t>“Azərbaycan ailə modelinin inkişaf strategiyası” konfrans</a:t>
            </a:r>
            <a:endParaRPr lang="en-US" sz="36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1" y="2129185"/>
            <a:ext cx="11107248" cy="424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23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549" y="1721559"/>
            <a:ext cx="9385967" cy="5136441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59558" y="674378"/>
            <a:ext cx="11029950" cy="93605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az-Latn-AZ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az-Latn-AZ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Ailə, ailə dəyərləri və ənənələr. Ailə dəyərlərinin uşaqlara aşılanmasında valideyn və müəllimlərin rolu »  </a:t>
            </a:r>
            <a:r>
              <a:rPr lang="az-Latn-AZ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təlimlər</a:t>
            </a:r>
            <a:endParaRPr lang="en-US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009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721" y="1936044"/>
            <a:ext cx="3760787" cy="2355850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59" y="2056347"/>
            <a:ext cx="6734706" cy="4471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712" y="4354310"/>
            <a:ext cx="3768926" cy="236135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59558" y="674378"/>
            <a:ext cx="11029950" cy="93605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az-Latn-AZ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Dövlət Komitəsi və Biləsuvar Rayon İcra Hakimiyyətli ilə birgə </a:t>
            </a:r>
            <a:r>
              <a:rPr lang="en-US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Erkən</a:t>
            </a:r>
            <a:r>
              <a:rPr lang="en-US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nikahın</a:t>
            </a:r>
            <a:r>
              <a:rPr lang="en-US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fəsadları-natamam</a:t>
            </a:r>
            <a:r>
              <a:rPr lang="en-US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gələcək</a:t>
            </a:r>
            <a:r>
              <a:rPr lang="en-US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az-Latn-AZ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konfrans</a:t>
            </a:r>
            <a:endParaRPr lang="en-US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957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702157"/>
            <a:ext cx="11029616" cy="794135"/>
          </a:xfrm>
        </p:spPr>
        <p:txBody>
          <a:bodyPr>
            <a:normAutofit/>
          </a:bodyPr>
          <a:lstStyle/>
          <a:p>
            <a:pPr algn="ctr"/>
            <a:r>
              <a:rPr lang="az-Latn-AZ" sz="3600" b="1" cap="none" dirty="0" smtClean="0">
                <a:ln w="13335" cmpd="sng">
                  <a:noFill/>
                  <a:prstDash val="solid"/>
                </a:ln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Qadın və gender məsələləri sahəsində fəaliyyətlər</a:t>
            </a:r>
            <a:endParaRPr lang="en-US" sz="3600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79894993"/>
              </p:ext>
            </p:extLst>
          </p:nvPr>
        </p:nvGraphicFramePr>
        <p:xfrm>
          <a:off x="327546" y="1856095"/>
          <a:ext cx="11423176" cy="5001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7001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2707755"/>
              </p:ext>
            </p:extLst>
          </p:nvPr>
        </p:nvGraphicFramePr>
        <p:xfrm>
          <a:off x="184465" y="1179872"/>
          <a:ext cx="11777663" cy="5071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8929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9558" y="674379"/>
            <a:ext cx="11029950" cy="594862"/>
          </a:xfrm>
          <a:ln>
            <a:solidFill>
              <a:schemeClr val="bg1">
                <a:lumMod val="6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“</a:t>
            </a:r>
            <a:r>
              <a:rPr lang="en-US" sz="32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Gənc</a:t>
            </a:r>
            <a:r>
              <a:rPr lang="en-US" sz="32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qızların</a:t>
            </a:r>
            <a:r>
              <a:rPr lang="en-US" sz="32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təhsilinə</a:t>
            </a:r>
            <a:r>
              <a:rPr lang="en-US" sz="32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dəstək-2022” </a:t>
            </a:r>
            <a:r>
              <a:rPr lang="en-US" sz="32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kampaniyası</a:t>
            </a:r>
            <a:endParaRPr lang="en-US" sz="3200" b="1" cap="none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830" y="1563330"/>
            <a:ext cx="9003105" cy="4933663"/>
          </a:xfrm>
        </p:spPr>
      </p:pic>
      <p:sp>
        <p:nvSpPr>
          <p:cNvPr id="5" name="Pentagon 4"/>
          <p:cNvSpPr/>
          <p:nvPr/>
        </p:nvSpPr>
        <p:spPr>
          <a:xfrm>
            <a:off x="280219" y="1651819"/>
            <a:ext cx="2772697" cy="4852220"/>
          </a:xfrm>
          <a:prstGeom prst="homePlate">
            <a:avLst>
              <a:gd name="adj" fmla="val 17925"/>
            </a:avLst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endParaRPr lang="az-Latn-AZ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tələbə</a:t>
            </a:r>
            <a:r>
              <a:rPr lang="az-Latn-A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qıza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təqaüd</a:t>
            </a:r>
            <a:r>
              <a:rPr lang="az-Latn-A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veril</a:t>
            </a:r>
            <a:r>
              <a:rPr lang="az-Latn-A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mişdir.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7915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0502" y="641160"/>
            <a:ext cx="11029950" cy="860093"/>
          </a:xfrm>
          <a:ln>
            <a:solidFill>
              <a:schemeClr val="bg1">
                <a:lumMod val="6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29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9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Azərbaycan</a:t>
            </a:r>
            <a:r>
              <a:rPr lang="en-US" sz="29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bələdiyyələrində</a:t>
            </a:r>
            <a:r>
              <a:rPr lang="en-US" sz="29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gender </a:t>
            </a:r>
            <a:r>
              <a:rPr lang="en-US" sz="29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bərabərliyi</a:t>
            </a:r>
            <a:r>
              <a:rPr lang="en-US" sz="29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komissiyaları</a:t>
            </a:r>
            <a:r>
              <a:rPr lang="en-US" sz="29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üçün</a:t>
            </a:r>
            <a:r>
              <a:rPr lang="en-US" sz="29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gender </a:t>
            </a:r>
            <a:r>
              <a:rPr lang="en-US" sz="29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bərabərliyi</a:t>
            </a:r>
            <a:r>
              <a:rPr lang="en-US" sz="29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və</a:t>
            </a:r>
            <a:r>
              <a:rPr lang="en-US" sz="29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yerli</a:t>
            </a:r>
            <a:r>
              <a:rPr lang="en-US" sz="29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idarəetmə</a:t>
            </a:r>
            <a:r>
              <a:rPr lang="en-US" sz="29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9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mövzusunda</a:t>
            </a:r>
            <a:r>
              <a:rPr lang="en-US" sz="29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təlim</a:t>
            </a:r>
            <a:r>
              <a:rPr lang="az-Latn-AZ" sz="29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lər</a:t>
            </a:r>
            <a:r>
              <a:rPr lang="en-US" sz="29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900" b="1" cap="none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02" y="1555845"/>
            <a:ext cx="9683961" cy="5302155"/>
          </a:xfrm>
        </p:spPr>
      </p:pic>
    </p:spTree>
    <p:extLst>
      <p:ext uri="{BB962C8B-B14F-4D97-AF65-F5344CB8AC3E}">
        <p14:creationId xmlns:p14="http://schemas.microsoft.com/office/powerpoint/2010/main" val="25716188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45911" y="633436"/>
            <a:ext cx="11029950" cy="704045"/>
          </a:xfrm>
          <a:ln>
            <a:solidFill>
              <a:schemeClr val="bg1">
                <a:lumMod val="6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6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“Gender </a:t>
            </a:r>
            <a:r>
              <a:rPr lang="az-Latn-AZ" sz="3600" b="1" cap="none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zərbaycan</a:t>
            </a:r>
            <a:r>
              <a:rPr lang="en-US" sz="36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portalı</a:t>
            </a:r>
            <a:r>
              <a:rPr lang="en-US" sz="36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cap="none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90" y="1403895"/>
            <a:ext cx="10126639" cy="5344568"/>
          </a:xfrm>
        </p:spPr>
      </p:pic>
    </p:spTree>
    <p:extLst>
      <p:ext uri="{BB962C8B-B14F-4D97-AF65-F5344CB8AC3E}">
        <p14:creationId xmlns:p14="http://schemas.microsoft.com/office/powerpoint/2010/main" val="1410555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45911" y="633437"/>
            <a:ext cx="11029950" cy="5129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/>
            <a:r>
              <a:rPr lang="az-Latn-AZ" sz="36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</a:t>
            </a:r>
            <a:r>
              <a:rPr lang="en-US" sz="36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ender </a:t>
            </a:r>
            <a:r>
              <a:rPr lang="en-US" sz="3600" b="1" cap="none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bərabərliyinin</a:t>
            </a:r>
            <a:r>
              <a:rPr lang="en-US" sz="36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təmin</a:t>
            </a:r>
            <a:r>
              <a:rPr lang="en-US" sz="36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edilməsi</a:t>
            </a:r>
            <a:r>
              <a:rPr lang="en-US" sz="36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ilə</a:t>
            </a:r>
            <a:r>
              <a:rPr lang="en-US" sz="36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bağlı</a:t>
            </a:r>
            <a:r>
              <a:rPr lang="en-US" sz="36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2021-ci </a:t>
            </a:r>
            <a:r>
              <a:rPr lang="en-US" sz="3600" b="1" cap="none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il</a:t>
            </a:r>
            <a:r>
              <a:rPr lang="en-US" sz="36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üzrə</a:t>
            </a:r>
            <a:r>
              <a:rPr lang="en-US" sz="3600" b="1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məlumat</a:t>
            </a:r>
            <a:endParaRPr lang="en-US" sz="3600" b="1" cap="none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49" y="1286743"/>
            <a:ext cx="9788074" cy="539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86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1194" y="702156"/>
            <a:ext cx="11029616" cy="747953"/>
          </a:xfrm>
        </p:spPr>
        <p:txBody>
          <a:bodyPr>
            <a:normAutofit/>
          </a:bodyPr>
          <a:lstStyle/>
          <a:p>
            <a:pPr algn="ctr"/>
            <a:r>
              <a:rPr lang="az-Latn-AZ" sz="3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Normativ hüquqi bazanın təkmilləşdirilməsi </a:t>
            </a:r>
            <a:endParaRPr lang="en-US" sz="3600" cap="non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0154147"/>
              </p:ext>
            </p:extLst>
          </p:nvPr>
        </p:nvGraphicFramePr>
        <p:xfrm>
          <a:off x="471804" y="2007318"/>
          <a:ext cx="11286089" cy="4696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880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702156"/>
            <a:ext cx="11029616" cy="802179"/>
          </a:xfrm>
        </p:spPr>
        <p:txBody>
          <a:bodyPr>
            <a:normAutofit/>
          </a:bodyPr>
          <a:lstStyle/>
          <a:p>
            <a:pPr algn="ctr"/>
            <a:r>
              <a:rPr lang="az-Latn-AZ" sz="40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Qadın </a:t>
            </a:r>
            <a:r>
              <a:rPr lang="az-Latn-AZ" sz="4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Resurs </a:t>
            </a:r>
            <a:r>
              <a:rPr lang="az-Latn-AZ" sz="40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Mərkəzləri</a:t>
            </a:r>
            <a:endParaRPr lang="en-US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6367159"/>
              </p:ext>
            </p:extLst>
          </p:nvPr>
        </p:nvGraphicFramePr>
        <p:xfrm>
          <a:off x="551529" y="1871510"/>
          <a:ext cx="11029950" cy="4691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86212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702157"/>
            <a:ext cx="11029616" cy="794135"/>
          </a:xfrm>
        </p:spPr>
        <p:txBody>
          <a:bodyPr>
            <a:normAutofit/>
          </a:bodyPr>
          <a:lstStyle/>
          <a:p>
            <a:pPr algn="ctr"/>
            <a:r>
              <a:rPr lang="az-Latn-AZ" sz="3800" b="1" cap="none" dirty="0" smtClean="0">
                <a:ln w="13335" cmpd="sng">
                  <a:noFill/>
                  <a:prstDash val="solid"/>
                </a:ln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Uşaq </a:t>
            </a:r>
            <a:r>
              <a:rPr lang="az-Latn-AZ" sz="3800" b="1" cap="none" dirty="0">
                <a:ln w="13335" cmpd="sng">
                  <a:noFill/>
                  <a:prstDash val="solid"/>
                </a:ln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məsələləri </a:t>
            </a:r>
            <a:r>
              <a:rPr lang="az-Latn-AZ" sz="3800" b="1" cap="none" smtClean="0">
                <a:ln w="13335" cmpd="sng">
                  <a:noFill/>
                  <a:prstDash val="solid"/>
                </a:ln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sahəsində fəaliyyətlər</a:t>
            </a:r>
            <a:endParaRPr lang="en-US" sz="3800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482800296"/>
              </p:ext>
            </p:extLst>
          </p:nvPr>
        </p:nvGraphicFramePr>
        <p:xfrm>
          <a:off x="423081" y="1856096"/>
          <a:ext cx="11313993" cy="4899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5743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9841550"/>
              </p:ext>
            </p:extLst>
          </p:nvPr>
        </p:nvGraphicFramePr>
        <p:xfrm>
          <a:off x="458194" y="395785"/>
          <a:ext cx="11029950" cy="6045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0103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818867"/>
            <a:ext cx="11029616" cy="723330"/>
          </a:xfrm>
        </p:spPr>
        <p:txBody>
          <a:bodyPr>
            <a:noAutofit/>
          </a:bodyPr>
          <a:lstStyle/>
          <a:p>
            <a:pPr algn="ctr"/>
            <a:r>
              <a:rPr lang="en-US" sz="3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Qızlar</a:t>
            </a:r>
            <a:r>
              <a:rPr lang="en-US" sz="3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arasında</a:t>
            </a:r>
            <a:r>
              <a:rPr lang="en-US" sz="3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şahmat</a:t>
            </a:r>
            <a:r>
              <a:rPr lang="en-US" sz="3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turniri</a:t>
            </a:r>
            <a:endParaRPr lang="en-US" sz="36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6821306"/>
              </p:ext>
            </p:extLst>
          </p:nvPr>
        </p:nvGraphicFramePr>
        <p:xfrm>
          <a:off x="226182" y="1801505"/>
          <a:ext cx="4427704" cy="4640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8506724"/>
              </p:ext>
            </p:extLst>
          </p:nvPr>
        </p:nvGraphicFramePr>
        <p:xfrm>
          <a:off x="7598246" y="1899314"/>
          <a:ext cx="4427704" cy="4640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436" y="1897039"/>
            <a:ext cx="3912081" cy="461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97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4564" y="660731"/>
            <a:ext cx="10979681" cy="1014413"/>
          </a:xfrm>
          <a:ln>
            <a:solidFill>
              <a:schemeClr val="bg1">
                <a:lumMod val="6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0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0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Çətin</a:t>
            </a:r>
            <a:r>
              <a:rPr lang="en-US" sz="30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həyat</a:t>
            </a:r>
            <a:r>
              <a:rPr lang="en-US" sz="30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şəraitində</a:t>
            </a:r>
            <a:r>
              <a:rPr lang="en-US" sz="30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olan</a:t>
            </a:r>
            <a:r>
              <a:rPr lang="en-US" sz="30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uşaqların</a:t>
            </a:r>
            <a:r>
              <a:rPr lang="en-US" sz="30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müdafiəsi</a:t>
            </a:r>
            <a:r>
              <a:rPr lang="en-US" sz="30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və</a:t>
            </a:r>
            <a:r>
              <a:rPr lang="en-US" sz="30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yerli</a:t>
            </a:r>
            <a:r>
              <a:rPr lang="en-US" sz="30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mexanizmlərin</a:t>
            </a:r>
            <a:r>
              <a:rPr lang="en-US" sz="30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təkmilləşdirilməsi</a:t>
            </a:r>
            <a:r>
              <a:rPr lang="en-US" sz="30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regional </a:t>
            </a:r>
            <a:r>
              <a:rPr lang="en-US" sz="30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konfrans</a:t>
            </a:r>
            <a:endParaRPr lang="en-US" sz="3000" cap="none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9" y="2146665"/>
            <a:ext cx="5770563" cy="39544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539" y="2146665"/>
            <a:ext cx="5683070" cy="394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95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0501" y="674379"/>
            <a:ext cx="11029950" cy="949705"/>
          </a:xfrm>
          <a:ln>
            <a:solidFill>
              <a:schemeClr val="bg1">
                <a:lumMod val="6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0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0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Azərbaycanda</a:t>
            </a:r>
            <a:r>
              <a:rPr lang="en-US" sz="30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uşaqların</a:t>
            </a:r>
            <a:r>
              <a:rPr lang="en-US" sz="30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ailə-cəmiyyət</a:t>
            </a:r>
            <a:r>
              <a:rPr lang="en-US" sz="30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münasibətlərində</a:t>
            </a:r>
            <a:r>
              <a:rPr lang="en-US" sz="30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yeri</a:t>
            </a:r>
            <a:r>
              <a:rPr lang="en-US" sz="30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və</a:t>
            </a:r>
            <a:r>
              <a:rPr lang="en-US" sz="30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rolu</a:t>
            </a:r>
            <a:r>
              <a:rPr lang="en-US" sz="30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 </a:t>
            </a:r>
            <a:r>
              <a:rPr lang="en-US" sz="30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konfrans</a:t>
            </a:r>
            <a:r>
              <a:rPr lang="en-US" sz="30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cap="none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027" y="1655646"/>
            <a:ext cx="8967124" cy="5093172"/>
          </a:xfrm>
        </p:spPr>
      </p:pic>
    </p:spTree>
    <p:extLst>
      <p:ext uri="{BB962C8B-B14F-4D97-AF65-F5344CB8AC3E}">
        <p14:creationId xmlns:p14="http://schemas.microsoft.com/office/powerpoint/2010/main" val="14716658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9558" y="646799"/>
            <a:ext cx="11029950" cy="636091"/>
          </a:xfrm>
          <a:ln>
            <a:solidFill>
              <a:schemeClr val="bg1">
                <a:lumMod val="6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6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Zəfərə</a:t>
            </a:r>
            <a:r>
              <a:rPr lang="en-US" sz="36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aparan</a:t>
            </a:r>
            <a:r>
              <a:rPr lang="en-US" sz="36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ideya</a:t>
            </a:r>
            <a:r>
              <a:rPr lang="en-US" sz="36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müsabiqə</a:t>
            </a:r>
            <a:endParaRPr lang="en-US" sz="3600" cap="none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279" y="1492545"/>
            <a:ext cx="7843915" cy="5099984"/>
          </a:xfrm>
        </p:spPr>
      </p:pic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2969100"/>
              </p:ext>
            </p:extLst>
          </p:nvPr>
        </p:nvGraphicFramePr>
        <p:xfrm>
          <a:off x="108194" y="1371599"/>
          <a:ext cx="4427704" cy="523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286604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9558" y="688028"/>
            <a:ext cx="11029950" cy="785813"/>
          </a:xfrm>
          <a:ln>
            <a:solidFill>
              <a:schemeClr val="bg1">
                <a:lumMod val="6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0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“İ</a:t>
            </a:r>
            <a:r>
              <a:rPr lang="az-Latn-AZ" sz="40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40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zəka</a:t>
            </a:r>
            <a:r>
              <a:rPr lang="en-US" sz="40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az-Latn-AZ" sz="40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hakatonu</a:t>
            </a:r>
            <a:endParaRPr lang="en-US" sz="4000" cap="none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38" y="1743460"/>
            <a:ext cx="8190857" cy="4749132"/>
          </a:xfrm>
        </p:spPr>
      </p:pic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816063"/>
              </p:ext>
            </p:extLst>
          </p:nvPr>
        </p:nvGraphicFramePr>
        <p:xfrm>
          <a:off x="8377083" y="1415845"/>
          <a:ext cx="4129549" cy="523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092850171"/>
              </p:ext>
            </p:extLst>
          </p:nvPr>
        </p:nvGraphicFramePr>
        <p:xfrm>
          <a:off x="8352430" y="1637732"/>
          <a:ext cx="3698543" cy="5063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9432594" y="3733754"/>
            <a:ext cx="2481902" cy="78581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/>
            <a:r>
              <a:rPr lang="az-Latn-AZ" sz="3600" b="1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pPr lvl="0" algn="ctr"/>
            <a:r>
              <a:rPr lang="az-Latn-AZ" sz="2400" b="1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komanda</a:t>
            </a:r>
            <a:endParaRPr lang="az-Latn-AZ" sz="2400" b="1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55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9559" y="606142"/>
            <a:ext cx="11029950" cy="499988"/>
          </a:xfrm>
          <a:ln>
            <a:solidFill>
              <a:schemeClr val="bg1">
                <a:lumMod val="65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36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Qalib</a:t>
            </a:r>
            <a:r>
              <a:rPr lang="en-US" sz="36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ölkənin</a:t>
            </a:r>
            <a:r>
              <a:rPr lang="en-US" sz="36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qalibləri-2022” </a:t>
            </a:r>
            <a:endParaRPr lang="en-US" sz="3600" b="1" cap="none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92" y="1165123"/>
            <a:ext cx="10899058" cy="4586748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06478" y="5908958"/>
            <a:ext cx="11665974" cy="79209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az-Latn-AZ" sz="2400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</a:t>
            </a:r>
            <a:r>
              <a:rPr lang="ru-RU" sz="2400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ərzində azərbaycanı beynəlxalq olimpiada və yarışlarda təmsil edərək qalib olmuş, eləcə də uşaq iştirakçılığı sahəsində fəallığı ilə seçilən 70 uşaq təltif edilmişdir.</a:t>
            </a:r>
            <a:endParaRPr lang="en-US" sz="2400" cap="none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9921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575560" y="646163"/>
            <a:ext cx="11029950" cy="710689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pPr algn="ctr"/>
            <a:r>
              <a:rPr lang="az-Latn-AZ" sz="36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Uşaq </a:t>
            </a:r>
            <a:r>
              <a:rPr lang="az-Latn-AZ" sz="3600" b="1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Səfirlər Məclisinin </a:t>
            </a:r>
            <a:r>
              <a:rPr lang="az-Latn-AZ" sz="36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layihələri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75894" y="2084768"/>
            <a:ext cx="3904666" cy="2593911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6" name="Group 5"/>
          <p:cNvGrpSpPr/>
          <p:nvPr/>
        </p:nvGrpSpPr>
        <p:grpSpPr>
          <a:xfrm>
            <a:off x="4612911" y="2277524"/>
            <a:ext cx="6992599" cy="1306314"/>
            <a:chOff x="4796274" y="533261"/>
            <a:chExt cx="4048717" cy="1306314"/>
          </a:xfrm>
        </p:grpSpPr>
        <p:sp>
          <p:nvSpPr>
            <p:cNvPr id="7" name="Rectangle 6"/>
            <p:cNvSpPr/>
            <p:nvPr/>
          </p:nvSpPr>
          <p:spPr>
            <a:xfrm>
              <a:off x="4796274" y="533261"/>
              <a:ext cx="4048717" cy="1306314"/>
            </a:xfrm>
            <a:prstGeom prst="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/>
            <p:cNvSpPr txBox="1"/>
            <p:nvPr/>
          </p:nvSpPr>
          <p:spPr>
            <a:xfrm>
              <a:off x="4796274" y="533261"/>
              <a:ext cx="4048717" cy="1306314"/>
            </a:xfrm>
            <a:prstGeom prst="rect">
              <a:avLst/>
            </a:prstGeom>
            <a:solidFill>
              <a:schemeClr val="accent4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z-Latn-AZ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«Uşaqdan-uşağa»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75894" y="5022443"/>
            <a:ext cx="6467332" cy="1306297"/>
            <a:chOff x="2097726" y="2925190"/>
            <a:chExt cx="4180452" cy="1306297"/>
          </a:xfrm>
          <a:solidFill>
            <a:schemeClr val="accent4">
              <a:lumMod val="75000"/>
            </a:schemeClr>
          </a:solidFill>
        </p:grpSpPr>
        <p:sp>
          <p:nvSpPr>
            <p:cNvPr id="10" name="Rectangle 9"/>
            <p:cNvSpPr/>
            <p:nvPr/>
          </p:nvSpPr>
          <p:spPr>
            <a:xfrm>
              <a:off x="2097726" y="2925190"/>
              <a:ext cx="4180452" cy="1306297"/>
            </a:xfrm>
            <a:prstGeom prst="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TextBox 10"/>
            <p:cNvSpPr txBox="1"/>
            <p:nvPr/>
          </p:nvSpPr>
          <p:spPr>
            <a:xfrm>
              <a:off x="2097726" y="2925190"/>
              <a:ext cx="4180452" cy="130629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z-Latn-AZ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«Qızlar müzakirəyə  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z-Latn-AZ" sz="3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qoşulur»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7178040" y="3779520"/>
            <a:ext cx="4528284" cy="307848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2126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02709827"/>
              </p:ext>
            </p:extLst>
          </p:nvPr>
        </p:nvGraphicFramePr>
        <p:xfrm>
          <a:off x="277090" y="266963"/>
          <a:ext cx="11841019" cy="6415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65463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45306" y="712287"/>
            <a:ext cx="11029950" cy="634181"/>
          </a:xfrm>
          <a:solidFill>
            <a:schemeClr val="accent4">
              <a:lumMod val="75000"/>
            </a:schemeClr>
          </a:solidFill>
        </p:spPr>
        <p:txBody>
          <a:bodyPr/>
          <a:lstStyle/>
          <a:p>
            <a:pPr algn="ctr"/>
            <a:r>
              <a:rPr lang="az-Latn-AZ" sz="3200" b="1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Uşaq Səfirlər Məclisinin fəaliyyəti</a:t>
            </a:r>
            <a:endParaRPr lang="en-US" sz="3200" b="1" i="1" cap="none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22294217"/>
              </p:ext>
            </p:extLst>
          </p:nvPr>
        </p:nvGraphicFramePr>
        <p:xfrm>
          <a:off x="545306" y="1533831"/>
          <a:ext cx="11029950" cy="5102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3745210" y="2191276"/>
            <a:ext cx="7183345" cy="8132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/>
            <a:r>
              <a:rPr lang="en-US" b="1" i="1" cap="none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b="1" i="1" cap="none" dirty="0" err="1" smtClean="0">
                <a:latin typeface="Times New Roman" pitchFamily="18" charset="0"/>
                <a:cs typeface="Times New Roman" pitchFamily="18" charset="0"/>
              </a:rPr>
              <a:t>Xəyalların</a:t>
            </a:r>
            <a:r>
              <a:rPr lang="en-US" b="1" i="1" cap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cap="none" dirty="0" err="1" smtClean="0">
                <a:latin typeface="Times New Roman" pitchFamily="18" charset="0"/>
                <a:cs typeface="Times New Roman" pitchFamily="18" charset="0"/>
              </a:rPr>
              <a:t>sərhədi</a:t>
            </a:r>
            <a:r>
              <a:rPr lang="en-US" b="1" i="1" cap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cap="none" dirty="0" err="1" smtClean="0">
                <a:latin typeface="Times New Roman" pitchFamily="18" charset="0"/>
                <a:cs typeface="Times New Roman" pitchFamily="18" charset="0"/>
              </a:rPr>
              <a:t>yoxdur</a:t>
            </a:r>
            <a:r>
              <a:rPr lang="en-US" b="1" i="1" cap="none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az-Latn-AZ" b="1" i="1" cap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cap="none" dirty="0" err="1" smtClean="0">
                <a:latin typeface="Times New Roman" pitchFamily="18" charset="0"/>
                <a:cs typeface="Times New Roman" pitchFamily="18" charset="0"/>
              </a:rPr>
              <a:t>konfrans</a:t>
            </a:r>
            <a:endParaRPr lang="en-US" i="1" cap="none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98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22"/>
          <p:cNvGrpSpPr/>
          <p:nvPr/>
        </p:nvGrpSpPr>
        <p:grpSpPr>
          <a:xfrm>
            <a:off x="1023955" y="1696931"/>
            <a:ext cx="10099766" cy="4573102"/>
            <a:chOff x="725256" y="874980"/>
            <a:chExt cx="10257209" cy="5136412"/>
          </a:xfrm>
        </p:grpSpPr>
        <p:pic>
          <p:nvPicPr>
            <p:cNvPr id="8" name="Picture 3" descr="C:\Users\Aydin\Desktop\UADM rubluk hesabatlari\IFOQRAMMA-DIZAYN\circle-infographic-with-minimalist-designs-1240730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25256" y="874980"/>
              <a:ext cx="5040000" cy="5136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Штриховая стрелка вправо 5"/>
            <p:cNvSpPr/>
            <p:nvPr/>
          </p:nvSpPr>
          <p:spPr>
            <a:xfrm rot="10800000">
              <a:off x="3969988" y="1268759"/>
              <a:ext cx="7012477" cy="1394426"/>
            </a:xfrm>
            <a:prstGeom prst="stripedRightArrow">
              <a:avLst>
                <a:gd name="adj1" fmla="val 50000"/>
                <a:gd name="adj2" fmla="val 114598"/>
              </a:avLst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Штриховая стрелка вправо 6"/>
            <p:cNvSpPr/>
            <p:nvPr/>
          </p:nvSpPr>
          <p:spPr>
            <a:xfrm rot="10800000">
              <a:off x="2987825" y="2805436"/>
              <a:ext cx="7994640" cy="1389244"/>
            </a:xfrm>
            <a:prstGeom prst="stripedRightArrow">
              <a:avLst>
                <a:gd name="adj1" fmla="val 50000"/>
                <a:gd name="adj2" fmla="val 114776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Штриховая стрелка вправо 7"/>
            <p:cNvSpPr/>
            <p:nvPr/>
          </p:nvSpPr>
          <p:spPr>
            <a:xfrm rot="10800000">
              <a:off x="3947371" y="4365102"/>
              <a:ext cx="7035094" cy="1356457"/>
            </a:xfrm>
            <a:prstGeom prst="stripedRightArrow">
              <a:avLst>
                <a:gd name="adj1" fmla="val 50000"/>
                <a:gd name="adj2" fmla="val 120502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Надпись 2"/>
            <p:cNvSpPr txBox="1">
              <a:spLocks noChangeArrowheads="1"/>
            </p:cNvSpPr>
            <p:nvPr/>
          </p:nvSpPr>
          <p:spPr bwMode="auto">
            <a:xfrm>
              <a:off x="5988138" y="1560356"/>
              <a:ext cx="4601496" cy="906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az-Latn-AZ" sz="22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Mərkəz xidmətlərindən bəhrələnənlər</a:t>
              </a:r>
              <a:endParaRPr lang="ru-RU" sz="2200" dirty="0">
                <a:solidFill>
                  <a:schemeClr val="tx2"/>
                </a:solidFill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4" name="Надпись 2"/>
            <p:cNvSpPr txBox="1">
              <a:spLocks noChangeArrowheads="1"/>
            </p:cNvSpPr>
            <p:nvPr/>
          </p:nvSpPr>
          <p:spPr bwMode="auto">
            <a:xfrm>
              <a:off x="6985144" y="4764819"/>
              <a:ext cx="2558188" cy="504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24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az-Latn-AZ" sz="24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əmin ol</a:t>
              </a:r>
              <a:r>
                <a:rPr lang="en-US" sz="24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az-Latn-AZ" sz="24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nub</a:t>
              </a:r>
              <a:endParaRPr lang="ru-RU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endParaRPr>
            </a:p>
          </p:txBody>
        </p:sp>
        <p:sp>
          <p:nvSpPr>
            <p:cNvPr id="15" name="Надпись 2"/>
            <p:cNvSpPr txBox="1">
              <a:spLocks noChangeArrowheads="1"/>
            </p:cNvSpPr>
            <p:nvPr/>
          </p:nvSpPr>
          <p:spPr bwMode="auto">
            <a:xfrm>
              <a:off x="1819315" y="1751237"/>
              <a:ext cx="1556089" cy="621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r>
                <a:rPr lang="az-Latn-AZ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29193</a:t>
              </a:r>
              <a:endPara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endParaRPr lang="ru-RU" sz="36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Times New Roman"/>
                </a:rPr>
                <a:t> </a:t>
              </a:r>
              <a:endParaRPr lang="ru-RU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6" name="Надпись 2"/>
            <p:cNvSpPr txBox="1">
              <a:spLocks noChangeArrowheads="1"/>
            </p:cNvSpPr>
            <p:nvPr/>
          </p:nvSpPr>
          <p:spPr bwMode="auto">
            <a:xfrm>
              <a:off x="1175749" y="3223994"/>
              <a:ext cx="1324809" cy="672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az-Latn-AZ" sz="3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3361</a:t>
              </a:r>
              <a:endParaRPr lang="ru-RU" sz="36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7" name="Надпись 2"/>
            <p:cNvSpPr txBox="1">
              <a:spLocks noChangeArrowheads="1"/>
            </p:cNvSpPr>
            <p:nvPr/>
          </p:nvSpPr>
          <p:spPr bwMode="auto">
            <a:xfrm>
              <a:off x="2168830" y="4662725"/>
              <a:ext cx="1382142" cy="708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az-Latn-AZ" sz="3600" b="1" dirty="0" smtClean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1901</a:t>
              </a:r>
              <a:endParaRPr lang="ru-RU" sz="36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FFFFFF"/>
                  </a:solidFill>
                  <a:effectLst/>
                  <a:latin typeface="Times New Roman"/>
                  <a:ea typeface="Calibri"/>
                  <a:cs typeface="Times New Roman"/>
                </a:rPr>
                <a:t> </a:t>
              </a:r>
              <a:endParaRPr lang="ru-RU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sp>
        <p:nvSpPr>
          <p:cNvPr id="18" name="Надпись 2"/>
          <p:cNvSpPr txBox="1">
            <a:spLocks noChangeArrowheads="1"/>
          </p:cNvSpPr>
          <p:nvPr/>
        </p:nvSpPr>
        <p:spPr bwMode="auto">
          <a:xfrm>
            <a:off x="7371867" y="3789740"/>
            <a:ext cx="1897749" cy="512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Aft>
                <a:spcPts val="0"/>
              </a:spcAft>
            </a:pPr>
            <a:r>
              <a:rPr lang="az-Latn-AZ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Müraciətlər</a:t>
            </a:r>
            <a:endParaRPr lang="ru-RU" sz="2400" dirty="0">
              <a:solidFill>
                <a:schemeClr val="tx2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Content Placeholder 4"/>
          <p:cNvSpPr>
            <a:spLocks noGrp="1"/>
          </p:cNvSpPr>
          <p:nvPr>
            <p:ph type="title"/>
          </p:nvPr>
        </p:nvSpPr>
        <p:spPr>
          <a:xfrm>
            <a:off x="581194" y="702155"/>
            <a:ext cx="11029616" cy="925913"/>
          </a:xfrm>
        </p:spPr>
        <p:txBody>
          <a:bodyPr>
            <a:normAutofit/>
          </a:bodyPr>
          <a:lstStyle/>
          <a:p>
            <a:pPr algn="ctr"/>
            <a:r>
              <a:rPr lang="az-Latn-AZ" sz="40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Uşaq və Ailələrə Dəstək Mərkəzləri</a:t>
            </a:r>
            <a:endParaRPr lang="en-US" sz="40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43338" y="6270032"/>
            <a:ext cx="11118574" cy="451489"/>
          </a:xfrm>
          <a:prstGeom prst="rect">
            <a:avLst/>
          </a:prstGeom>
          <a:ln>
            <a:solidFill>
              <a:schemeClr val="accent4"/>
            </a:solidFill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z-Latn-AZ" sz="2200" b="1" cap="none" dirty="0" smtClean="0">
                <a:ln w="13335" cmpd="sng">
                  <a:noFill/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2021-ci il ilə müqayisədə </a:t>
            </a:r>
            <a:r>
              <a:rPr lang="az-Latn-AZ" sz="22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mərkəz xidmətlərindən bəhrələnənlər</a:t>
            </a:r>
            <a:r>
              <a:rPr lang="az-Latn-AZ" sz="2200" cap="none" dirty="0">
                <a:latin typeface="Calibri"/>
                <a:cs typeface="Times New Roman"/>
              </a:rPr>
              <a:t> </a:t>
            </a:r>
            <a:r>
              <a:rPr lang="az-Latn-AZ" sz="2200" b="1" cap="none" dirty="0" smtClean="0">
                <a:ln w="13335" cmpd="sng">
                  <a:noFill/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sayı 84,81% artmışdır.</a:t>
            </a:r>
          </a:p>
        </p:txBody>
      </p:sp>
    </p:spTree>
    <p:extLst>
      <p:ext uri="{BB962C8B-B14F-4D97-AF65-F5344CB8AC3E}">
        <p14:creationId xmlns:p14="http://schemas.microsoft.com/office/powerpoint/2010/main" val="3731807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59558" y="647085"/>
            <a:ext cx="11029950" cy="81322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az-Latn-AZ" sz="40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Uşaq və Ailələrə Dəstək Mərkəzləri</a:t>
            </a:r>
            <a:r>
              <a:rPr lang="en-US" sz="40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az-Latn-AZ" sz="40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 daxil olan müraciətlərin mövzular üzrə təhlili</a:t>
            </a:r>
            <a:endParaRPr lang="en-US" sz="4000" b="1" cap="none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66597185"/>
              </p:ext>
            </p:extLst>
          </p:nvPr>
        </p:nvGraphicFramePr>
        <p:xfrm>
          <a:off x="559558" y="1578076"/>
          <a:ext cx="11029950" cy="4290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285718" y="6086901"/>
            <a:ext cx="11656073" cy="634622"/>
          </a:xfrm>
          <a:prstGeom prst="rect">
            <a:avLst/>
          </a:prstGeom>
          <a:ln>
            <a:solidFill>
              <a:schemeClr val="accent4"/>
            </a:solidFill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z-Latn-AZ" sz="2200" b="1" cap="none" dirty="0" smtClean="0">
                <a:ln w="13335" cmpd="sng">
                  <a:noFill/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2022-ci il ərzində təhsildən yayınma ilə bağlı 22 müraciət daxil olmuş, 11 erkən nikahın qarşısı alınmışdır.</a:t>
            </a:r>
          </a:p>
        </p:txBody>
      </p:sp>
    </p:spTree>
    <p:extLst>
      <p:ext uri="{BB962C8B-B14F-4D97-AF65-F5344CB8AC3E}">
        <p14:creationId xmlns:p14="http://schemas.microsoft.com/office/powerpoint/2010/main" val="27415424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702156"/>
            <a:ext cx="11029616" cy="858630"/>
          </a:xfrm>
        </p:spPr>
        <p:txBody>
          <a:bodyPr>
            <a:normAutofit/>
          </a:bodyPr>
          <a:lstStyle/>
          <a:p>
            <a:pPr algn="ctr"/>
            <a:r>
              <a:rPr lang="az-Latn-AZ" sz="4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Uşaq və Ailələrə Dəstək Mərkəzləri</a:t>
            </a:r>
            <a:endParaRPr lang="en-US" sz="4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1823738"/>
              </p:ext>
            </p:extLst>
          </p:nvPr>
        </p:nvGraphicFramePr>
        <p:xfrm>
          <a:off x="4499992" y="1938042"/>
          <a:ext cx="7276849" cy="46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Овал 12"/>
          <p:cNvSpPr/>
          <p:nvPr/>
        </p:nvSpPr>
        <p:spPr>
          <a:xfrm>
            <a:off x="604725" y="1938042"/>
            <a:ext cx="4680000" cy="4680000"/>
          </a:xfrm>
          <a:prstGeom prst="ellipse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122" descr="C:\Users\user\Desktop\aile, qadin jurnal\map.png"/>
          <p:cNvPicPr/>
          <p:nvPr/>
        </p:nvPicPr>
        <p:blipFill rotWithShape="1">
          <a:blip r:embed="rId7" cstate="print"/>
          <a:srcRect l="3800"/>
          <a:stretch/>
        </p:blipFill>
        <p:spPr bwMode="auto">
          <a:xfrm>
            <a:off x="1934050" y="2348211"/>
            <a:ext cx="1642557" cy="13977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C:\Users\Aydin\Desktop\Новая папка (2)\UADM rubluk hesabatlari\002. 2022-ci ilin ümumi hesabatı\15. 2022 ilin 3 ayliq (iyul+avqust+sentyabr)\line-stripes-u-alphabet-letter-logo-icon-for-business-and-company-simple-black-and-white-lette (1).png"/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62" y="4166649"/>
            <a:ext cx="829870" cy="8829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ydin\Desktop\Новая папка (2)\UADM rubluk hesabatlari\002. 2022-ci ilin ümumi hesabatı\15. 2022 ilin 3 ayliq (iyul+avqust+sentyabr)\line-stripes-u-alphabet-letter-logo-icon-for-business-and-company-simple-black-and-white-lette (1).png"/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99267" y="4166649"/>
            <a:ext cx="824926" cy="8776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ydin\Desktop\Новая папка (2)\UADM rubluk hesabatlari\002. 2022-ci ilin ümumi hesabatı\15. 2022 ilin 3 ayliq (iyul+avqust+sentyabr)\line-stripes-d-alphabet-letter-logo-icon-for-business-and-company-simple-black-and-white-letter-de.png"/>
          <p:cNvPicPr>
            <a:picLocks noChangeAspect="1" noChangeArrowheads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633" y="4161389"/>
            <a:ext cx="838591" cy="8785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Aydin\Desktop\Новая папка (2)\UADM rubluk hesabatlari\002. 2022-ci ilin ümumi hesabatı\15. 2022 ilin 3 ayliq (iyul+avqust+sentyabr)\line-stripes-m-alphabet-letter-logo-icon-for-business-and-company-simple-black-and-white-letter-de.png"/>
          <p:cNvPicPr>
            <a:picLocks noChangeAspect="1" noChangeArrowheads="1"/>
          </p:cNvPicPr>
          <p:nvPr/>
        </p:nvPicPr>
        <p:blipFill>
          <a:blip r:embed="rId1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412" y="4166649"/>
            <a:ext cx="1033367" cy="8958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1194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cap="none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U</a:t>
            </a:r>
            <a:r>
              <a:rPr lang="az-Latn-AZ" sz="3200" b="1" cap="none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şaq Və Ailələrə Dəstək Mərkəzləri və Qadın və İcma Resurs Mərkəzlərin</a:t>
            </a:r>
            <a:r>
              <a:rPr lang="en-US" sz="3200" b="1" cap="none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az-Latn-AZ" sz="3200" b="1" cap="none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ə</a:t>
            </a:r>
            <a:r>
              <a:rPr lang="en-US" sz="3200" b="1" cap="none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az-Latn-AZ" sz="3200" b="1" cap="none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az-Latn-AZ" sz="3200" b="1" cap="none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 </a:t>
            </a:r>
            <a:r>
              <a:rPr lang="az-Latn-AZ" sz="3200" b="1" cap="none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ə</a:t>
            </a:r>
            <a:r>
              <a:rPr lang="az-Latn-AZ" sz="3200" b="1" cap="none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rzində </a:t>
            </a:r>
            <a:r>
              <a:rPr lang="az-Latn-AZ" sz="3200" b="1" cap="none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</a:t>
            </a:r>
            <a:r>
              <a:rPr lang="az-Latn-AZ" sz="3200" b="1" cap="none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eçirilən «Açıq Qapı» Günü </a:t>
            </a:r>
            <a:endParaRPr lang="en-US" sz="3200" cap="none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2"/>
          <p:cNvGrpSpPr/>
          <p:nvPr/>
        </p:nvGrpSpPr>
        <p:grpSpPr>
          <a:xfrm>
            <a:off x="1855499" y="1917494"/>
            <a:ext cx="9022707" cy="5066630"/>
            <a:chOff x="514922" y="1229296"/>
            <a:chExt cx="8355486" cy="4781755"/>
          </a:xfrm>
        </p:grpSpPr>
        <p:pic>
          <p:nvPicPr>
            <p:cNvPr id="9" name="Picture 5" descr="C:\Users\Aydin\Desktop\UADM rubluk hesabatlari\IFOQRAMMA-DIZAYN\pre-9-vedushhih-proizvoditelej-infografiki-v-2021-godu - копия (2)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922" y="1229296"/>
              <a:ext cx="4581736" cy="45457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Группа 33"/>
            <p:cNvGrpSpPr/>
            <p:nvPr/>
          </p:nvGrpSpPr>
          <p:grpSpPr>
            <a:xfrm>
              <a:off x="5880318" y="1772332"/>
              <a:ext cx="387175" cy="3375975"/>
              <a:chOff x="5880318" y="1942460"/>
              <a:chExt cx="387175" cy="3375975"/>
            </a:xfrm>
          </p:grpSpPr>
          <p:grpSp>
            <p:nvGrpSpPr>
              <p:cNvPr id="27" name="Группа 19"/>
              <p:cNvGrpSpPr/>
              <p:nvPr/>
            </p:nvGrpSpPr>
            <p:grpSpPr>
              <a:xfrm>
                <a:off x="5880318" y="2420888"/>
                <a:ext cx="387175" cy="2897547"/>
                <a:chOff x="6034693" y="2276872"/>
                <a:chExt cx="387175" cy="2897547"/>
              </a:xfrm>
            </p:grpSpPr>
            <p:pic>
              <p:nvPicPr>
                <p:cNvPr id="29" name="Picture 2" descr="C:\Users\Aydin\Desktop\Новая папка (2)\pre-9-vedushhih-proizvoditelej-infografiki-v-2021-godu.pn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0591" t="36592" r="35560" b="56774"/>
                <a:stretch/>
              </p:blipFill>
              <p:spPr bwMode="auto">
                <a:xfrm>
                  <a:off x="6036668" y="2276872"/>
                  <a:ext cx="385200" cy="389113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" name="Picture 2" descr="C:\Users\Aydin\Desktop\Новая папка (2)\pre-9-vedushhih-proizvoditelej-infografiki-v-2021-godu.pn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015" t="24464" r="42136" b="68902"/>
                <a:stretch/>
              </p:blipFill>
              <p:spPr bwMode="auto">
                <a:xfrm>
                  <a:off x="6036668" y="2774847"/>
                  <a:ext cx="385200" cy="389113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1" name="Picture 2" descr="C:\Users\Aydin\Desktop\Новая папка (2)\pre-9-vedushhih-proizvoditelej-infografiki-v-2021-godu.pn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384" t="22607" r="52767" b="70759"/>
                <a:stretch/>
              </p:blipFill>
              <p:spPr bwMode="auto">
                <a:xfrm>
                  <a:off x="6034693" y="3277387"/>
                  <a:ext cx="385200" cy="389113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2" name="Picture 2" descr="C:\Users\Aydin\Desktop\Новая папка (2)\pre-9-vedushhih-proizvoditelej-infografiki-v-2021-godu.pn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978" t="36898" r="62173" b="56468"/>
                <a:stretch/>
              </p:blipFill>
              <p:spPr bwMode="auto">
                <a:xfrm>
                  <a:off x="6036668" y="3772505"/>
                  <a:ext cx="385200" cy="389113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3" name="Picture 2" descr="C:\Users\Aydin\Desktop\Новая папка (2)\pre-9-vedushhih-proizvoditelej-infografiki-v-2021-godu.pn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779" t="58393" r="62372" b="34973"/>
                <a:stretch/>
              </p:blipFill>
              <p:spPr bwMode="auto">
                <a:xfrm>
                  <a:off x="6036668" y="4288531"/>
                  <a:ext cx="385200" cy="389113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4" name="Picture 2" descr="C:\Users\Aydin\Desktop\Новая папка (2)\pre-9-vedushhih-proizvoditelej-infografiki-v-2021-godu.pn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291" t="70731" r="54860" b="22635"/>
                <a:stretch/>
              </p:blipFill>
              <p:spPr bwMode="auto">
                <a:xfrm>
                  <a:off x="6034693" y="4785306"/>
                  <a:ext cx="385200" cy="389113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8" name="Picture 2" descr="C:\Users\Aydin\Desktop\Новая папка (2)\pre-9-vedushhih-proizvoditelej-infografiki-v-2021-godu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95" t="48596" r="48056" b="44770"/>
              <a:stretch/>
            </p:blipFill>
            <p:spPr bwMode="auto">
              <a:xfrm>
                <a:off x="5882293" y="1942460"/>
                <a:ext cx="385200" cy="389113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Надпись 2"/>
            <p:cNvSpPr txBox="1">
              <a:spLocks noChangeArrowheads="1"/>
            </p:cNvSpPr>
            <p:nvPr/>
          </p:nvSpPr>
          <p:spPr bwMode="auto">
            <a:xfrm>
              <a:off x="2189482" y="3209071"/>
              <a:ext cx="1303156" cy="563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az-Latn-AZ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1</a:t>
              </a:r>
              <a:r>
                <a:rPr lang="az-Latn-AZ" sz="3200" b="1" dirty="0" smtClean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685</a:t>
              </a:r>
              <a:endParaRPr lang="ru-RU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 </a:t>
              </a:r>
              <a:endParaRPr lang="ru-RU" sz="11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endParaRPr>
            </a:p>
          </p:txBody>
        </p:sp>
        <p:sp>
          <p:nvSpPr>
            <p:cNvPr id="12" name="Надпись 2"/>
            <p:cNvSpPr txBox="1">
              <a:spLocks noChangeArrowheads="1"/>
            </p:cNvSpPr>
            <p:nvPr/>
          </p:nvSpPr>
          <p:spPr bwMode="auto">
            <a:xfrm>
              <a:off x="6301707" y="1803233"/>
              <a:ext cx="2086912" cy="346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az-Latn-AZ" sz="2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Müraciət</a:t>
              </a:r>
              <a:r>
                <a:rPr lang="en-US" sz="2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ed</a:t>
              </a:r>
              <a:r>
                <a:rPr lang="az-Latn-AZ" sz="2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ənlər</a:t>
              </a:r>
              <a:endParaRPr lang="ru-RU" sz="20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endParaRPr>
            </a:p>
          </p:txBody>
        </p:sp>
        <p:sp>
          <p:nvSpPr>
            <p:cNvPr id="13" name="Надпись 2"/>
            <p:cNvSpPr txBox="1">
              <a:spLocks noChangeArrowheads="1"/>
            </p:cNvSpPr>
            <p:nvPr/>
          </p:nvSpPr>
          <p:spPr bwMode="auto">
            <a:xfrm rot="4245199">
              <a:off x="3715698" y="2511589"/>
              <a:ext cx="1082959" cy="76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az-Latn-AZ" sz="3200" b="1" dirty="0" smtClean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1301</a:t>
              </a:r>
              <a:endParaRPr lang="ru-RU" sz="32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endParaRPr>
            </a:p>
          </p:txBody>
        </p:sp>
        <p:sp>
          <p:nvSpPr>
            <p:cNvPr id="14" name="Надпись 2"/>
            <p:cNvSpPr txBox="1">
              <a:spLocks noChangeArrowheads="1"/>
            </p:cNvSpPr>
            <p:nvPr/>
          </p:nvSpPr>
          <p:spPr bwMode="auto">
            <a:xfrm>
              <a:off x="6300192" y="2271088"/>
              <a:ext cx="1234813" cy="346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az-Latn-AZ" sz="2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Qadınlar</a:t>
              </a:r>
              <a:endParaRPr lang="ru-RU" sz="20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endParaRPr>
            </a:p>
          </p:txBody>
        </p:sp>
        <p:sp>
          <p:nvSpPr>
            <p:cNvPr id="15" name="Надпись 2"/>
            <p:cNvSpPr txBox="1">
              <a:spLocks noChangeArrowheads="1"/>
            </p:cNvSpPr>
            <p:nvPr/>
          </p:nvSpPr>
          <p:spPr bwMode="auto">
            <a:xfrm>
              <a:off x="6314781" y="2756938"/>
              <a:ext cx="1224136" cy="382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az-Latn-AZ" sz="2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Kişilər</a:t>
              </a:r>
              <a:endParaRPr lang="ru-RU" sz="20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endParaRPr>
            </a:p>
          </p:txBody>
        </p:sp>
        <p:sp>
          <p:nvSpPr>
            <p:cNvPr id="16" name="Надпись 2"/>
            <p:cNvSpPr txBox="1">
              <a:spLocks noChangeArrowheads="1"/>
            </p:cNvSpPr>
            <p:nvPr/>
          </p:nvSpPr>
          <p:spPr bwMode="auto">
            <a:xfrm rot="1463262">
              <a:off x="3039453" y="1674005"/>
              <a:ext cx="794843" cy="800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az-Latn-AZ" sz="3200" b="1" dirty="0" smtClean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384</a:t>
              </a:r>
              <a:endParaRPr lang="ru-RU" sz="32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endParaRPr>
            </a:p>
          </p:txBody>
        </p:sp>
        <p:sp>
          <p:nvSpPr>
            <p:cNvPr id="17" name="Надпись 2"/>
            <p:cNvSpPr txBox="1">
              <a:spLocks noChangeArrowheads="1"/>
            </p:cNvSpPr>
            <p:nvPr/>
          </p:nvSpPr>
          <p:spPr bwMode="auto">
            <a:xfrm>
              <a:off x="6312066" y="3272869"/>
              <a:ext cx="2076553" cy="382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az-Latn-AZ" sz="2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üquqi yardım</a:t>
              </a:r>
              <a:endParaRPr lang="ru-RU" sz="20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endParaRPr>
            </a:p>
          </p:txBody>
        </p:sp>
        <p:sp>
          <p:nvSpPr>
            <p:cNvPr id="18" name="Надпись 2"/>
            <p:cNvSpPr txBox="1">
              <a:spLocks noChangeArrowheads="1"/>
            </p:cNvSpPr>
            <p:nvPr/>
          </p:nvSpPr>
          <p:spPr bwMode="auto">
            <a:xfrm>
              <a:off x="6312067" y="3748378"/>
              <a:ext cx="2558341" cy="382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az-Latn-AZ" sz="2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Psixoloji konsultasiya</a:t>
              </a:r>
              <a:endParaRPr lang="ru-RU" sz="20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endParaRPr>
            </a:p>
          </p:txBody>
        </p:sp>
        <p:sp>
          <p:nvSpPr>
            <p:cNvPr id="19" name="Надпись 2"/>
            <p:cNvSpPr txBox="1">
              <a:spLocks noChangeArrowheads="1"/>
            </p:cNvSpPr>
            <p:nvPr/>
          </p:nvSpPr>
          <p:spPr bwMode="auto">
            <a:xfrm>
              <a:off x="6310093" y="4277052"/>
              <a:ext cx="1430260" cy="382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az-Latn-AZ" sz="2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Uşaqlarla iş</a:t>
              </a:r>
              <a:endParaRPr lang="ru-RU" sz="20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endParaRPr>
            </a:p>
          </p:txBody>
        </p:sp>
        <p:sp>
          <p:nvSpPr>
            <p:cNvPr id="20" name="Надпись 2"/>
            <p:cNvSpPr txBox="1">
              <a:spLocks noChangeArrowheads="1"/>
            </p:cNvSpPr>
            <p:nvPr/>
          </p:nvSpPr>
          <p:spPr bwMode="auto">
            <a:xfrm rot="19958579">
              <a:off x="1748519" y="1613232"/>
              <a:ext cx="794843" cy="800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az-Latn-AZ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400</a:t>
              </a:r>
              <a:endParaRPr lang="ru-RU" sz="32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endParaRPr>
            </a:p>
          </p:txBody>
        </p:sp>
        <p:sp>
          <p:nvSpPr>
            <p:cNvPr id="21" name="Надпись 2"/>
            <p:cNvSpPr txBox="1">
              <a:spLocks noChangeArrowheads="1"/>
            </p:cNvSpPr>
            <p:nvPr/>
          </p:nvSpPr>
          <p:spPr bwMode="auto">
            <a:xfrm rot="12411423">
              <a:off x="1723015" y="4707643"/>
              <a:ext cx="794843" cy="800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az-Latn-AZ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567</a:t>
              </a:r>
              <a:endParaRPr lang="ru-RU" sz="32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endParaRPr>
            </a:p>
          </p:txBody>
        </p:sp>
        <p:sp>
          <p:nvSpPr>
            <p:cNvPr id="22" name="Надпись 2"/>
            <p:cNvSpPr txBox="1">
              <a:spLocks noChangeArrowheads="1"/>
            </p:cNvSpPr>
            <p:nvPr/>
          </p:nvSpPr>
          <p:spPr bwMode="auto">
            <a:xfrm rot="14714531">
              <a:off x="919285" y="3717925"/>
              <a:ext cx="794843" cy="800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az-Latn-AZ" sz="3200" b="1" dirty="0" smtClean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269</a:t>
              </a:r>
              <a:endParaRPr lang="ru-RU" sz="32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endParaRPr>
            </a:p>
          </p:txBody>
        </p:sp>
        <p:sp>
          <p:nvSpPr>
            <p:cNvPr id="23" name="Надпись 2"/>
            <p:cNvSpPr txBox="1">
              <a:spLocks noChangeArrowheads="1"/>
            </p:cNvSpPr>
            <p:nvPr/>
          </p:nvSpPr>
          <p:spPr bwMode="auto">
            <a:xfrm rot="17664452">
              <a:off x="793662" y="2428490"/>
              <a:ext cx="794843" cy="800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az-Latn-AZ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449</a:t>
              </a:r>
              <a:endParaRPr lang="ru-RU" sz="32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endParaRPr>
            </a:p>
          </p:txBody>
        </p:sp>
        <p:sp>
          <p:nvSpPr>
            <p:cNvPr id="24" name="Надпись 2"/>
            <p:cNvSpPr txBox="1">
              <a:spLocks noChangeArrowheads="1"/>
            </p:cNvSpPr>
            <p:nvPr/>
          </p:nvSpPr>
          <p:spPr bwMode="auto">
            <a:xfrm>
              <a:off x="6313631" y="4790974"/>
              <a:ext cx="2074988" cy="382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az-Latn-AZ" sz="2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Sosial problemlər</a:t>
              </a:r>
              <a:endParaRPr lang="ru-RU" sz="20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6" descr="C:\Users\Aydin\Desktop\UADM rubluk hesabatlari\IFOQRAMMA-DIZAYN\pre-9-vedushhih-proizvoditelej-infografiki-v-2021-godu - копия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4111" y="4017151"/>
              <a:ext cx="2882900" cy="19939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Рисунок 14" descr="C:\Users\Aydin\Desktop\kisspng-line-angle-clip-art-product-number-exit-svg-png-icon-free-download-529871-online-5c045d94a08476.9729863115437899726575.png"/>
            <p:cNvPicPr/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7162" y="3672872"/>
              <a:ext cx="1328043" cy="195967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773555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56482964"/>
              </p:ext>
            </p:extLst>
          </p:nvPr>
        </p:nvGraphicFramePr>
        <p:xfrm>
          <a:off x="464024" y="627797"/>
          <a:ext cx="11013744" cy="6018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7859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27" y="3561576"/>
            <a:ext cx="5372146" cy="3156794"/>
          </a:xfrm>
          <a:prstGeom prst="rect">
            <a:avLst/>
          </a:prstGeom>
        </p:spPr>
      </p:pic>
      <p:sp>
        <p:nvSpPr>
          <p:cNvPr id="4" name="Half Frame 3"/>
          <p:cNvSpPr/>
          <p:nvPr/>
        </p:nvSpPr>
        <p:spPr>
          <a:xfrm>
            <a:off x="540427" y="895797"/>
            <a:ext cx="1066393" cy="1066669"/>
          </a:xfrm>
          <a:prstGeom prst="halfFrame">
            <a:avLst>
              <a:gd name="adj1" fmla="val 25770"/>
              <a:gd name="adj2" fmla="val 2577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Half Frame 4"/>
          <p:cNvSpPr/>
          <p:nvPr/>
        </p:nvSpPr>
        <p:spPr>
          <a:xfrm rot="5400000">
            <a:off x="4825685" y="895934"/>
            <a:ext cx="1066669" cy="1066393"/>
          </a:xfrm>
          <a:prstGeom prst="halfFrame">
            <a:avLst>
              <a:gd name="adj1" fmla="val 25770"/>
              <a:gd name="adj2" fmla="val 2577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Half Frame 5"/>
          <p:cNvSpPr/>
          <p:nvPr/>
        </p:nvSpPr>
        <p:spPr>
          <a:xfrm rot="16200000">
            <a:off x="540289" y="2372199"/>
            <a:ext cx="1066669" cy="1066393"/>
          </a:xfrm>
          <a:prstGeom prst="halfFrame">
            <a:avLst>
              <a:gd name="adj1" fmla="val 25770"/>
              <a:gd name="adj2" fmla="val 2577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Half Frame 6"/>
          <p:cNvSpPr/>
          <p:nvPr/>
        </p:nvSpPr>
        <p:spPr>
          <a:xfrm rot="10800000">
            <a:off x="4825825" y="2372060"/>
            <a:ext cx="1066393" cy="1066669"/>
          </a:xfrm>
          <a:prstGeom prst="halfFrame">
            <a:avLst>
              <a:gd name="adj1" fmla="val 25770"/>
              <a:gd name="adj2" fmla="val 2577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Title 1"/>
          <p:cNvSpPr txBox="1">
            <a:spLocks/>
          </p:cNvSpPr>
          <p:nvPr/>
        </p:nvSpPr>
        <p:spPr>
          <a:xfrm>
            <a:off x="709682" y="1618621"/>
            <a:ext cx="4799463" cy="12828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b="1" i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Zəngilan</a:t>
            </a:r>
            <a:r>
              <a:rPr lang="en-US" sz="3200" b="1" i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rayonunun</a:t>
            </a:r>
            <a:r>
              <a:rPr lang="en-US" sz="3200" b="1" i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3200" b="1" i="1" cap="none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i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ğalı</a:t>
            </a:r>
            <a:r>
              <a:rPr lang="en-US" sz="3200" b="1" i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kənd</a:t>
            </a:r>
            <a:r>
              <a:rPr lang="en-US" sz="3200" b="1" i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i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orta</a:t>
            </a:r>
            <a:r>
              <a:rPr lang="en-US" sz="3200" b="1" i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məktəbində</a:t>
            </a:r>
            <a:r>
              <a:rPr lang="en-US" sz="3200" b="1" i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sakinlərlə</a:t>
            </a:r>
            <a:r>
              <a:rPr lang="en-US" sz="3200" b="1" i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görüş</a:t>
            </a:r>
            <a:endParaRPr lang="en-US" sz="3200" b="1" i="1" cap="none" dirty="0">
              <a:solidFill>
                <a:schemeClr val="accent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ysel\Desktop\KOLLEGİYA\KOLLEGİYA 2022\New folder\linkler\collage 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24" y="636801"/>
            <a:ext cx="5728443" cy="305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alf Frame 9"/>
          <p:cNvSpPr/>
          <p:nvPr/>
        </p:nvSpPr>
        <p:spPr>
          <a:xfrm rot="10800000">
            <a:off x="10779250" y="5610623"/>
            <a:ext cx="1066393" cy="1066669"/>
          </a:xfrm>
          <a:prstGeom prst="halfFrame">
            <a:avLst>
              <a:gd name="adj1" fmla="val 25770"/>
              <a:gd name="adj2" fmla="val 2577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Half Frame 10"/>
          <p:cNvSpPr/>
          <p:nvPr/>
        </p:nvSpPr>
        <p:spPr>
          <a:xfrm>
            <a:off x="6102824" y="3885453"/>
            <a:ext cx="1066393" cy="1066669"/>
          </a:xfrm>
          <a:prstGeom prst="halfFrame">
            <a:avLst>
              <a:gd name="adj1" fmla="val 25770"/>
              <a:gd name="adj2" fmla="val 2577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Half Frame 11"/>
          <p:cNvSpPr/>
          <p:nvPr/>
        </p:nvSpPr>
        <p:spPr>
          <a:xfrm rot="5400000">
            <a:off x="10791211" y="3885590"/>
            <a:ext cx="1066669" cy="1066393"/>
          </a:xfrm>
          <a:prstGeom prst="halfFrame">
            <a:avLst>
              <a:gd name="adj1" fmla="val 25770"/>
              <a:gd name="adj2" fmla="val 2577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Half Frame 12"/>
          <p:cNvSpPr/>
          <p:nvPr/>
        </p:nvSpPr>
        <p:spPr>
          <a:xfrm rot="16200000">
            <a:off x="6102686" y="5651839"/>
            <a:ext cx="1066669" cy="1066393"/>
          </a:xfrm>
          <a:prstGeom prst="halfFrame">
            <a:avLst>
              <a:gd name="adj1" fmla="val 25770"/>
              <a:gd name="adj2" fmla="val 2577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Title 1"/>
          <p:cNvSpPr txBox="1">
            <a:spLocks/>
          </p:cNvSpPr>
          <p:nvPr/>
        </p:nvSpPr>
        <p:spPr>
          <a:xfrm>
            <a:off x="6512984" y="4741534"/>
            <a:ext cx="4799463" cy="12828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b="1" i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Ağalı</a:t>
            </a:r>
            <a:r>
              <a:rPr lang="en-US" sz="3200" b="1" i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kənd</a:t>
            </a:r>
            <a:r>
              <a:rPr lang="az-Latn-AZ" sz="3200" b="1" i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inin</a:t>
            </a:r>
            <a:r>
              <a:rPr lang="en-US" sz="3200" b="1" i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az-Latn-AZ" sz="3200" b="1" i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ilk </a:t>
            </a:r>
            <a:r>
              <a:rPr lang="en-US" sz="3200" b="1" i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sakinləri</a:t>
            </a:r>
            <a:r>
              <a:rPr lang="en-US" sz="3200" b="1" i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az-Latn-AZ" sz="3200" b="1" i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ilə görüş</a:t>
            </a:r>
            <a:endParaRPr lang="en-US" sz="3200" b="1" i="1" cap="none" dirty="0">
              <a:solidFill>
                <a:schemeClr val="accent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41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955" y="777888"/>
            <a:ext cx="6857271" cy="5869858"/>
          </a:xfrm>
          <a:prstGeom prst="rect">
            <a:avLst/>
          </a:prstGeom>
        </p:spPr>
      </p:pic>
      <p:sp>
        <p:nvSpPr>
          <p:cNvPr id="6" name="Pentagon 5"/>
          <p:cNvSpPr/>
          <p:nvPr/>
        </p:nvSpPr>
        <p:spPr>
          <a:xfrm>
            <a:off x="471947" y="693174"/>
            <a:ext cx="4322007" cy="6039287"/>
          </a:xfrm>
          <a:prstGeom prst="homePlate">
            <a:avLst>
              <a:gd name="adj" fmla="val 33279"/>
            </a:avLst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məktəbə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qəbul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olmuş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Vətən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müharibəsi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şəhidlərinin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həyat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yoldaşları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ilə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görüş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293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513" y="1889263"/>
            <a:ext cx="8401921" cy="48065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702156"/>
            <a:ext cx="11029616" cy="831676"/>
          </a:xfrm>
        </p:spPr>
        <p:txBody>
          <a:bodyPr>
            <a:normAutofit/>
          </a:bodyPr>
          <a:lstStyle/>
          <a:p>
            <a:pPr algn="ctr"/>
            <a:r>
              <a:rPr lang="az-Latn-AZ" sz="3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Qeyri-hökumət təşkilatları ilə əməkdaşlıq</a:t>
            </a:r>
            <a:endParaRPr lang="en-US" sz="3600" dirty="0"/>
          </a:p>
        </p:txBody>
      </p:sp>
      <p:sp>
        <p:nvSpPr>
          <p:cNvPr id="6" name="Pentagon 5"/>
          <p:cNvSpPr/>
          <p:nvPr/>
        </p:nvSpPr>
        <p:spPr>
          <a:xfrm>
            <a:off x="168240" y="1889263"/>
            <a:ext cx="3392128" cy="4806505"/>
          </a:xfrm>
          <a:prstGeom prst="homePlate">
            <a:avLst>
              <a:gd name="adj" fmla="val 0"/>
            </a:avLst>
          </a:prstGeom>
          <a:solidFill>
            <a:srgbClr val="0066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Komitə və “Regional İnkişaf” İctimai Birliyinin birgə təşkilatçılığı ilə “Uşaq müdafiəsi sahəsində dövlət qurumları və vətəndaş cəmiyyətinin dialoqu”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856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32978397"/>
              </p:ext>
            </p:extLst>
          </p:nvPr>
        </p:nvGraphicFramePr>
        <p:xfrm>
          <a:off x="132735" y="604684"/>
          <a:ext cx="11887200" cy="6253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906951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43101787"/>
              </p:ext>
            </p:extLst>
          </p:nvPr>
        </p:nvGraphicFramePr>
        <p:xfrm>
          <a:off x="235973" y="265472"/>
          <a:ext cx="11444750" cy="6327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99868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702156"/>
            <a:ext cx="11029616" cy="812745"/>
          </a:xfrm>
        </p:spPr>
        <p:txBody>
          <a:bodyPr>
            <a:noAutofit/>
          </a:bodyPr>
          <a:lstStyle/>
          <a:p>
            <a:pPr algn="ctr"/>
            <a:r>
              <a:rPr lang="az-Latn-AZ" sz="3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Dövlət Komitəsinin İ</a:t>
            </a:r>
            <a:r>
              <a:rPr lang="en-US" sz="34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ctimai</a:t>
            </a:r>
            <a:r>
              <a:rPr lang="en-US" sz="3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3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Ş</a:t>
            </a:r>
            <a:r>
              <a:rPr lang="en-US" sz="34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ura</a:t>
            </a:r>
            <a:r>
              <a:rPr lang="az-Latn-AZ" sz="3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ilə b</a:t>
            </a:r>
            <a:r>
              <a:rPr lang="en-US" sz="34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irg</a:t>
            </a:r>
            <a:r>
              <a:rPr lang="az-Latn-AZ" sz="3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ə fəaliyyəti</a:t>
            </a:r>
            <a:endParaRPr lang="en-US" sz="34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9" y="1930891"/>
            <a:ext cx="5852341" cy="26679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128" y="4044419"/>
            <a:ext cx="5868538" cy="2675363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425629" y="4858603"/>
            <a:ext cx="5333726" cy="1760561"/>
          </a:xfrm>
          <a:prstGeom prst="round2DiagRect">
            <a:avLst/>
          </a:prstGeom>
          <a:solidFill>
            <a:srgbClr val="0066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az-Latn-A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az-Latn-AZ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şaq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üquqları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onvensiyası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ilə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bağlı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və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dövri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hesabata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hazırlıq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məqsədilə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görüş</a:t>
            </a:r>
            <a:endParaRPr lang="en-US" sz="2200" b="1" dirty="0"/>
          </a:p>
        </p:txBody>
      </p:sp>
      <p:sp>
        <p:nvSpPr>
          <p:cNvPr id="8" name="Round Diagonal Corner Rectangle 7"/>
          <p:cNvSpPr/>
          <p:nvPr/>
        </p:nvSpPr>
        <p:spPr>
          <a:xfrm>
            <a:off x="6509982" y="2060812"/>
            <a:ext cx="5186149" cy="1733266"/>
          </a:xfrm>
          <a:prstGeom prst="round2DiagRect">
            <a:avLst/>
          </a:prstGeom>
          <a:solidFill>
            <a:srgbClr val="0066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Azərbaycanlıların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Soyqırımı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Gününə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həsr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olunmuş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dəyirmi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masa </a:t>
            </a:r>
          </a:p>
        </p:txBody>
      </p:sp>
    </p:spTree>
    <p:extLst>
      <p:ext uri="{BB962C8B-B14F-4D97-AF65-F5344CB8AC3E}">
        <p14:creationId xmlns:p14="http://schemas.microsoft.com/office/powerpoint/2010/main" val="20923151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Ailə</a:t>
            </a:r>
            <a:r>
              <a:rPr lang="en-US" sz="32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dəyərləri</a:t>
            </a:r>
            <a:r>
              <a:rPr lang="en-US" sz="32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qadın</a:t>
            </a:r>
            <a:r>
              <a:rPr lang="en-US" sz="32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və</a:t>
            </a:r>
            <a:r>
              <a:rPr lang="en-US" sz="32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uşaq</a:t>
            </a:r>
            <a:r>
              <a:rPr lang="en-US" sz="32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hüquqlarının</a:t>
            </a:r>
            <a:r>
              <a:rPr lang="en-US" sz="32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təbliği</a:t>
            </a:r>
            <a:r>
              <a:rPr lang="en-US" sz="32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üzrə</a:t>
            </a:r>
            <a:r>
              <a:rPr lang="az-Latn-AZ" sz="32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az-Latn-AZ" sz="32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ən</a:t>
            </a:r>
            <a:r>
              <a:rPr lang="en-US" sz="32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fəal</a:t>
            </a:r>
            <a:r>
              <a:rPr lang="en-US" sz="32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bloger</a:t>
            </a:r>
            <a:r>
              <a:rPr lang="en-US" sz="32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 </a:t>
            </a:r>
            <a:r>
              <a:rPr lang="en-US" sz="32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müsabiqəs</a:t>
            </a:r>
            <a:r>
              <a:rPr lang="az-Latn-AZ" sz="32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32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971" y="1839596"/>
            <a:ext cx="8311486" cy="5018404"/>
          </a:xfrm>
        </p:spPr>
      </p:pic>
    </p:spTree>
    <p:extLst>
      <p:ext uri="{BB962C8B-B14F-4D97-AF65-F5344CB8AC3E}">
        <p14:creationId xmlns:p14="http://schemas.microsoft.com/office/powerpoint/2010/main" val="9924089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48" y="115189"/>
            <a:ext cx="8146150" cy="17043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018866"/>
            <a:ext cx="11506200" cy="3686734"/>
          </a:xfrm>
          <a:prstGeom prst="rect">
            <a:avLst/>
          </a:prstGeom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787340405"/>
              </p:ext>
            </p:extLst>
          </p:nvPr>
        </p:nvGraphicFramePr>
        <p:xfrm>
          <a:off x="195617" y="1819526"/>
          <a:ext cx="11818961" cy="1182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1524136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702156"/>
            <a:ext cx="11029616" cy="812745"/>
          </a:xfrm>
        </p:spPr>
        <p:txBody>
          <a:bodyPr>
            <a:normAutofit/>
          </a:bodyPr>
          <a:lstStyle/>
          <a:p>
            <a:pPr algn="ctr"/>
            <a:r>
              <a:rPr lang="az-Latn-AZ" sz="3600" b="1" cap="none" dirty="0">
                <a:ln w="13335" cmpd="sng">
                  <a:noFill/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Dövlət Komitəsinə daxil olan vətəndaş </a:t>
            </a:r>
            <a:r>
              <a:rPr lang="az-Latn-AZ" sz="3600" b="1" cap="none" dirty="0" smtClean="0">
                <a:ln w="13335" cmpd="sng">
                  <a:noFill/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müraciətləri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4841515"/>
              </p:ext>
            </p:extLst>
          </p:nvPr>
        </p:nvGraphicFramePr>
        <p:xfrm>
          <a:off x="581025" y="1965279"/>
          <a:ext cx="11074164" cy="3806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409433" y="5894689"/>
            <a:ext cx="11464119" cy="684897"/>
          </a:xfrm>
          <a:prstGeom prst="rect">
            <a:avLst/>
          </a:prstGeom>
          <a:ln>
            <a:solidFill>
              <a:schemeClr val="accent4"/>
            </a:solidFill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z-Latn-AZ" sz="2100" b="1" cap="none" dirty="0" smtClean="0">
                <a:ln w="13335" cmpd="sng">
                  <a:noFill/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Ümumi müraciətlərin 2,6 %-ni regional qəbul, 8,1 %-ni isə Komitədə keçirilən qəbullar təşkil edir. </a:t>
            </a:r>
            <a:endParaRPr lang="en-US" sz="2100" b="1" cap="none" dirty="0">
              <a:ln w="13335" cmpd="sng">
                <a:noFill/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3444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702156"/>
            <a:ext cx="11029616" cy="816928"/>
          </a:xfrm>
          <a:ln>
            <a:solidFill>
              <a:schemeClr val="bg1">
                <a:lumMod val="6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az-Latn-A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Regional  QƏBUL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6817288"/>
              </p:ext>
            </p:extLst>
          </p:nvPr>
        </p:nvGraphicFramePr>
        <p:xfrm>
          <a:off x="581025" y="2181225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69991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37684421"/>
              </p:ext>
            </p:extLst>
          </p:nvPr>
        </p:nvGraphicFramePr>
        <p:xfrm>
          <a:off x="586854" y="1881598"/>
          <a:ext cx="11029950" cy="4683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586854" y="674380"/>
            <a:ext cx="11029950" cy="86781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az-Latn-AZ" sz="4000" b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REGİONAL QƏBUL</a:t>
            </a:r>
            <a:endParaRPr 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6746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99586682"/>
              </p:ext>
            </p:extLst>
          </p:nvPr>
        </p:nvGraphicFramePr>
        <p:xfrm>
          <a:off x="486841" y="1822605"/>
          <a:ext cx="11229975" cy="4683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586854" y="674380"/>
            <a:ext cx="11029950" cy="86781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az-Latn-AZ" sz="4000" b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REGİONAL QƏBUL</a:t>
            </a:r>
            <a:endParaRPr 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598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982639"/>
            <a:ext cx="11029616" cy="504968"/>
          </a:xfrm>
        </p:spPr>
        <p:txBody>
          <a:bodyPr>
            <a:noAutofit/>
          </a:bodyPr>
          <a:lstStyle/>
          <a:p>
            <a:pPr algn="ctr"/>
            <a:r>
              <a:rPr lang="az-Latn-AZ" sz="3200" b="1" cap="none" dirty="0">
                <a:ln w="13335" cmpd="sng">
                  <a:noFill/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az-Latn-AZ" sz="3200" b="1" cap="none" dirty="0">
                <a:ln w="13335" cmpd="sng">
                  <a:noFill/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z-Latn-AZ" sz="3200" b="1" cap="none" dirty="0">
                <a:ln w="13335" cmpd="sng">
                  <a:noFill/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Vətəndaş müraciətlərində üstünlük təşkil edən </a:t>
            </a:r>
            <a:r>
              <a:rPr lang="az-Latn-AZ" sz="3200" b="1" cap="none" dirty="0" smtClean="0">
                <a:ln w="13335" cmpd="sng">
                  <a:noFill/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mövzular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8778013"/>
              </p:ext>
            </p:extLst>
          </p:nvPr>
        </p:nvGraphicFramePr>
        <p:xfrm>
          <a:off x="368047" y="1894621"/>
          <a:ext cx="11491413" cy="3728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285718" y="5677469"/>
            <a:ext cx="11656073" cy="1044054"/>
          </a:xfrm>
          <a:prstGeom prst="rect">
            <a:avLst/>
          </a:prstGeom>
          <a:ln>
            <a:solidFill>
              <a:schemeClr val="accent4"/>
            </a:solidFill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z-Latn-AZ" sz="2000" b="1" cap="none" dirty="0" smtClean="0">
                <a:ln w="13335" cmpd="sng">
                  <a:noFill/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Məhkəmə qərarlarının icrası ümumi müraciətlərin 20 %-ni təşkil edir. 2021-ci il ilə müqayisədə məhkəmə qərarlarının icrası ilə bağlı müraciətlərin sayı 90 % artmışdır. 2022-ci  il ərzində ölkə üzrə 146 mühafizə orderindən 46-sı Komitənin müraciəti əsasında verilmişdir.</a:t>
            </a:r>
          </a:p>
        </p:txBody>
      </p:sp>
    </p:spTree>
    <p:extLst>
      <p:ext uri="{BB962C8B-B14F-4D97-AF65-F5344CB8AC3E}">
        <p14:creationId xmlns:p14="http://schemas.microsoft.com/office/powerpoint/2010/main" val="2026144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2079250611"/>
              </p:ext>
            </p:extLst>
          </p:nvPr>
        </p:nvGraphicFramePr>
        <p:xfrm>
          <a:off x="447675" y="764276"/>
          <a:ext cx="11290300" cy="4990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285717" y="5870702"/>
            <a:ext cx="11656073" cy="861174"/>
          </a:xfrm>
          <a:prstGeom prst="rect">
            <a:avLst/>
          </a:prstGeom>
          <a:ln>
            <a:solidFill>
              <a:schemeClr val="accent4"/>
            </a:solidFill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z-Latn-AZ" sz="2400" b="1" cap="none" dirty="0" smtClean="0">
                <a:ln w="13335" cmpd="sng">
                  <a:noFill/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Ümumi müraciətlərin sayı 269-dur. Müraciətlərin 14,1 %-i kişilər , 85,9 %-i isə qadınlar tərəfindən daxil olmuşdur.</a:t>
            </a:r>
            <a:endParaRPr lang="en-US" sz="2400" b="1" cap="none" dirty="0">
              <a:ln w="13335" cmpd="sng">
                <a:noFill/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7424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81194" y="702157"/>
            <a:ext cx="11029616" cy="770384"/>
          </a:xfrm>
        </p:spPr>
        <p:txBody>
          <a:bodyPr>
            <a:normAutofit/>
          </a:bodyPr>
          <a:lstStyle/>
          <a:p>
            <a:pPr lvl="0" algn="ctr"/>
            <a:r>
              <a:rPr lang="az-Latn-AZ" sz="3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3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860 </a:t>
            </a:r>
            <a:r>
              <a:rPr lang="az-Latn-AZ" sz="3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Dəstək Xətti»nə </a:t>
            </a:r>
            <a:r>
              <a:rPr lang="en-US" sz="3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daxil</a:t>
            </a:r>
            <a:r>
              <a:rPr lang="en-US" sz="3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olan</a:t>
            </a:r>
            <a:r>
              <a:rPr lang="az-Latn-AZ" sz="3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müraciətlərin təhlili </a:t>
            </a:r>
            <a:endParaRPr lang="en-US" sz="36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4740753"/>
              </p:ext>
            </p:extLst>
          </p:nvPr>
        </p:nvGraphicFramePr>
        <p:xfrm>
          <a:off x="581025" y="2006930"/>
          <a:ext cx="11029950" cy="4560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77791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48" y="1681018"/>
            <a:ext cx="11379200" cy="572655"/>
          </a:xfrm>
        </p:spPr>
        <p:txBody>
          <a:bodyPr>
            <a:noAutofit/>
          </a:bodyPr>
          <a:lstStyle/>
          <a:p>
            <a:pPr algn="ctr"/>
            <a:r>
              <a:rPr lang="az-Latn-AZ" sz="35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az-Latn-AZ" sz="35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z-Latn-AZ" sz="35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az-Latn-AZ" sz="35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z-Latn-AZ" sz="35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az-Latn-AZ" sz="35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z-Latn-AZ" sz="35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Dövlət Komitəsi tərəfindən rəy və təklif verilmiş </a:t>
            </a:r>
            <a:br>
              <a:rPr lang="az-Latn-AZ" sz="35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z-Latn-AZ" sz="35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qanunvericilik layihələri, təklif və tövsiyyə sənədləri</a:t>
            </a:r>
            <a:r>
              <a:rPr lang="en-US" sz="3500" cap="none" dirty="0" smtClean="0"/>
              <a:t/>
            </a:r>
            <a:br>
              <a:rPr lang="en-US" sz="3500" cap="none" dirty="0" smtClean="0"/>
            </a:br>
            <a:endParaRPr lang="en-US" sz="3500" cap="none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268407971"/>
              </p:ext>
            </p:extLst>
          </p:nvPr>
        </p:nvGraphicFramePr>
        <p:xfrm>
          <a:off x="450695" y="1990436"/>
          <a:ext cx="11240414" cy="4867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2088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702156"/>
            <a:ext cx="11029616" cy="785450"/>
          </a:xfrm>
        </p:spPr>
        <p:txBody>
          <a:bodyPr>
            <a:noAutofit/>
          </a:bodyPr>
          <a:lstStyle/>
          <a:p>
            <a:pPr algn="ctr"/>
            <a:r>
              <a:rPr lang="az-Latn-AZ" sz="3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osial</a:t>
            </a:r>
            <a:r>
              <a:rPr lang="en-US" sz="3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şəbəkə</a:t>
            </a:r>
            <a:r>
              <a:rPr lang="az-Latn-AZ" sz="3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lər vasitəsilə </a:t>
            </a:r>
            <a:r>
              <a:rPr lang="az-Latn-AZ" sz="3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daxil olan vətəndaş </a:t>
            </a:r>
            <a:r>
              <a:rPr lang="en-US" sz="3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müraciə</a:t>
            </a:r>
            <a:r>
              <a:rPr lang="az-Latn-AZ" sz="3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tləri</a:t>
            </a:r>
            <a:endParaRPr lang="en-US" sz="3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8081301"/>
              </p:ext>
            </p:extLst>
          </p:nvPr>
        </p:nvGraphicFramePr>
        <p:xfrm>
          <a:off x="581025" y="1939160"/>
          <a:ext cx="11029950" cy="4117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285718" y="6199495"/>
            <a:ext cx="11656073" cy="522027"/>
          </a:xfrm>
          <a:prstGeom prst="rect">
            <a:avLst/>
          </a:prstGeom>
          <a:ln>
            <a:solidFill>
              <a:schemeClr val="accent4"/>
            </a:solidFill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z-Latn-AZ" sz="2100" b="1" cap="none" dirty="0" smtClean="0">
                <a:ln w="13335" cmpd="sng">
                  <a:noFill/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2021-ci il ilə müqayisədə sosial şəbəkələr vasitəsilə daxil olan müraciətlərin sayı 86,9% artmışdır.</a:t>
            </a:r>
          </a:p>
        </p:txBody>
      </p:sp>
    </p:spTree>
    <p:extLst>
      <p:ext uri="{BB962C8B-B14F-4D97-AF65-F5344CB8AC3E}">
        <p14:creationId xmlns:p14="http://schemas.microsoft.com/office/powerpoint/2010/main" val="1218640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az-Latn-AZ" sz="3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osial</a:t>
            </a:r>
            <a:r>
              <a:rPr lang="en-US" sz="3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şəbəkə</a:t>
            </a:r>
            <a:r>
              <a:rPr lang="az-Latn-AZ" sz="3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lər vasitəsilə daxil </a:t>
            </a:r>
            <a:r>
              <a:rPr lang="az-Latn-AZ" sz="3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ola</a:t>
            </a:r>
            <a:r>
              <a:rPr lang="en-US" sz="34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raq</a:t>
            </a:r>
            <a:r>
              <a:rPr lang="en-US" sz="3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qeydiyyata</a:t>
            </a:r>
            <a:r>
              <a:rPr lang="en-US" sz="3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</a:t>
            </a:r>
            <a:r>
              <a:rPr lang="az-Latn-AZ" sz="3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ınan </a:t>
            </a:r>
            <a:r>
              <a:rPr lang="en-US" sz="34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müraciə</a:t>
            </a:r>
            <a:r>
              <a:rPr lang="az-Latn-AZ" sz="3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tlərin mövzular üzrə təhlili</a:t>
            </a:r>
            <a:endParaRPr lang="en-US" sz="3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6015577"/>
              </p:ext>
            </p:extLst>
          </p:nvPr>
        </p:nvGraphicFramePr>
        <p:xfrm>
          <a:off x="441434" y="1907628"/>
          <a:ext cx="11288111" cy="4713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03328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5" y="840658"/>
            <a:ext cx="7873790" cy="5810864"/>
          </a:xfrm>
        </p:spPr>
      </p:pic>
      <p:sp>
        <p:nvSpPr>
          <p:cNvPr id="9" name="Pentagon 8"/>
          <p:cNvSpPr/>
          <p:nvPr/>
        </p:nvSpPr>
        <p:spPr>
          <a:xfrm rot="10800000">
            <a:off x="7993625" y="840655"/>
            <a:ext cx="4011562" cy="5825614"/>
          </a:xfrm>
          <a:prstGeom prst="homePlate">
            <a:avLst>
              <a:gd name="adj" fmla="val 27206"/>
            </a:avLst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47587" y="2418733"/>
            <a:ext cx="3657601" cy="29644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defRPr/>
            </a:pPr>
            <a:r>
              <a:rPr lang="en-US" sz="30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Dövlət</a:t>
            </a:r>
            <a:r>
              <a:rPr lang="en-US" sz="30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30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0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omitəsi</a:t>
            </a:r>
            <a:r>
              <a:rPr lang="en-US" sz="30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30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ilə </a:t>
            </a:r>
            <a:r>
              <a:rPr lang="en-US" sz="30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səmərəli</a:t>
            </a:r>
            <a:r>
              <a:rPr lang="en-US" sz="30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əməkdaşlıqda</a:t>
            </a:r>
            <a:r>
              <a:rPr lang="en-US" sz="30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seçilən</a:t>
            </a:r>
            <a:r>
              <a:rPr lang="en-US" sz="30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jurnalistlərin</a:t>
            </a:r>
            <a:r>
              <a:rPr lang="en-US" sz="30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mükafatlandırılması</a:t>
            </a:r>
            <a:endParaRPr lang="en-US" sz="30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262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702156"/>
            <a:ext cx="11029616" cy="1000520"/>
          </a:xfrm>
        </p:spPr>
        <p:txBody>
          <a:bodyPr>
            <a:noAutofit/>
          </a:bodyPr>
          <a:lstStyle/>
          <a:p>
            <a:pPr algn="ctr"/>
            <a:r>
              <a:rPr lang="az-Latn-AZ" sz="3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Kütləvi İnformasiya </a:t>
            </a:r>
            <a:r>
              <a:rPr lang="en-US" sz="3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az-Latn-AZ" sz="3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asitələri</a:t>
            </a:r>
            <a:r>
              <a:rPr lang="en-US" sz="36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az-Latn-AZ" sz="3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ə</a:t>
            </a:r>
            <a:r>
              <a:rPr lang="en-US" sz="3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6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daxil</a:t>
            </a:r>
            <a:r>
              <a:rPr lang="en-US" sz="3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az-Latn-AZ" sz="3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az-Latn-AZ" sz="3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az-Latn-AZ" sz="3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z-Latn-AZ" sz="3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3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sorğu və müraciətlər</a:t>
            </a:r>
            <a:endParaRPr lang="en-US" sz="36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2893779"/>
              </p:ext>
            </p:extLst>
          </p:nvPr>
        </p:nvGraphicFramePr>
        <p:xfrm>
          <a:off x="581025" y="1939158"/>
          <a:ext cx="11029950" cy="4761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717644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873455"/>
            <a:ext cx="11029616" cy="883443"/>
          </a:xfrm>
        </p:spPr>
        <p:txBody>
          <a:bodyPr>
            <a:noAutofit/>
          </a:bodyPr>
          <a:lstStyle/>
          <a:p>
            <a:pPr algn="ctr"/>
            <a:r>
              <a:rPr lang="az-Latn-AZ" sz="3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KİV-dən daxil olan müraciətlərin </a:t>
            </a:r>
            <a:br>
              <a:rPr lang="az-Latn-AZ" sz="3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z-Latn-AZ" sz="3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mövzular üzrə təhlili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2644271"/>
              </p:ext>
            </p:extLst>
          </p:nvPr>
        </p:nvGraphicFramePr>
        <p:xfrm>
          <a:off x="423369" y="1876097"/>
          <a:ext cx="11306176" cy="4745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7954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702156"/>
            <a:ext cx="11029616" cy="842865"/>
          </a:xfrm>
        </p:spPr>
        <p:txBody>
          <a:bodyPr>
            <a:normAutofit/>
          </a:bodyPr>
          <a:lstStyle/>
          <a:p>
            <a:pPr algn="ctr"/>
            <a:r>
              <a:rPr lang="az-Latn-AZ" sz="4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Beynəlxalq əməkdaşlıq </a:t>
            </a:r>
            <a:endParaRPr lang="en-US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7842603"/>
              </p:ext>
            </p:extLst>
          </p:nvPr>
        </p:nvGraphicFramePr>
        <p:xfrm>
          <a:off x="581025" y="1907628"/>
          <a:ext cx="11134725" cy="4824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474399817"/>
              </p:ext>
            </p:extLst>
          </p:nvPr>
        </p:nvGraphicFramePr>
        <p:xfrm>
          <a:off x="457200" y="1695450"/>
          <a:ext cx="1125855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Rectangle 5"/>
          <p:cNvSpPr/>
          <p:nvPr/>
        </p:nvSpPr>
        <p:spPr>
          <a:xfrm>
            <a:off x="435696" y="1947692"/>
            <a:ext cx="3522155" cy="2624307"/>
          </a:xfrm>
          <a:prstGeom prst="rect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9000" b="-1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4148916" y="4053384"/>
            <a:ext cx="3626453" cy="2624305"/>
          </a:xfrm>
          <a:prstGeom prst="rect">
            <a:avLst/>
          </a:prstGeom>
          <a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000" b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052179" y="1947694"/>
            <a:ext cx="3636928" cy="2624304"/>
          </a:xfrm>
          <a:prstGeom prst="rect">
            <a:avLst/>
          </a:prstGeom>
          <a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000" r="-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Rounded Rectangle 9"/>
          <p:cNvSpPr/>
          <p:nvPr/>
        </p:nvSpPr>
        <p:spPr>
          <a:xfrm>
            <a:off x="572173" y="4899546"/>
            <a:ext cx="3235551" cy="1392071"/>
          </a:xfrm>
          <a:prstGeom prst="round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Latviyanın ölkəmizdəki fövqəladə və səlahiyyətli səfiri ilə </a:t>
            </a:r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görüş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4344368" y="2238231"/>
            <a:ext cx="3235551" cy="1392071"/>
          </a:xfrm>
          <a:prstGeom prst="round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Belçika Krallığının ölkəmizdəki fövqəladə və səlahiyyətli səfiri ilə </a:t>
            </a:r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görüş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252867" y="4899546"/>
            <a:ext cx="3235551" cy="1392071"/>
          </a:xfrm>
          <a:prstGeom prst="round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BMT-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Əhali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Fondunun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(UNFPA)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Türkiyədəki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nümayəndəsi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Azərbaycan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Gürcüstan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üzrə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ölkə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direktoru</a:t>
            </a: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ilə görüş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9040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42135" y="1897035"/>
            <a:ext cx="3709184" cy="2770497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2" y="3282284"/>
            <a:ext cx="3836316" cy="335052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679976" y="1633181"/>
            <a:ext cx="2866029" cy="1392071"/>
          </a:xfrm>
          <a:prstGeom prst="round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İsveç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Krallığının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ölkəmizdə</a:t>
            </a:r>
            <a:r>
              <a:rPr lang="az-Latn-A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fövqəladə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səlahiyyətli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səfiri</a:t>
            </a:r>
            <a:r>
              <a:rPr lang="az-Latn-A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ilə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görüş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242134" y="4972334"/>
            <a:ext cx="4067033" cy="1660478"/>
          </a:xfrm>
          <a:prstGeom prst="round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Beynəlxalq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Qızıl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Xaç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Komitəsinin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Azərbaycan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Respublikasındakı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Nümayəndəliyinin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səlahiyyətləri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başa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çatmaqda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olan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rəhbəri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Arian Bauer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və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təşkilata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təyin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olunmuş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yeni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rəhbər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Dragana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Kojiç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ilə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görüşü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2802" y="1633181"/>
            <a:ext cx="3125336" cy="1392071"/>
          </a:xfrm>
          <a:prstGeom prst="round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Böyük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Britaniya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və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Şimali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İrlandiya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Birləşmiş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Krallığının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ölkəmizdə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yeni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təyin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olunmuş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fövqəladə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və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səlahiyyətli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səfiri</a:t>
            </a:r>
            <a:r>
              <a:rPr lang="az-Latn-A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ilə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görüş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095" y="3282283"/>
            <a:ext cx="3492114" cy="3492114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91319" y="660733"/>
            <a:ext cx="11136574" cy="71769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az-Latn-AZ" sz="4000" b="1" cap="none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Beynəlxalq əməkdaşlıq </a:t>
            </a:r>
            <a:endParaRPr lang="en-US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84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1319" y="660733"/>
            <a:ext cx="11136574" cy="717692"/>
          </a:xfrm>
          <a:ln>
            <a:solidFill>
              <a:schemeClr val="bg1">
                <a:lumMod val="6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az-Latn-AZ" sz="4000" b="1" cap="none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Beynəlxalq əməkdaşlıq </a:t>
            </a:r>
            <a:endParaRPr lang="en-US" sz="4000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0" y="1678794"/>
            <a:ext cx="3234519" cy="32345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09432" y="5169847"/>
            <a:ext cx="2866029" cy="1392071"/>
          </a:xfrm>
          <a:prstGeom prst="round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UNİCEF-in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Azərbaycandakı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nümayəndəliyinin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rəhbəri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Aleks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Haykens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148" y="4194760"/>
            <a:ext cx="5142658" cy="238383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148919" y="2278797"/>
            <a:ext cx="4067033" cy="1583519"/>
          </a:xfrm>
          <a:prstGeom prst="round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Moldovanın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Ə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mək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və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sosial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müdafiə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nazirinin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rəhbərlik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etdiyi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nümayəndə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heyəti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ilə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görüş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498" y="2482082"/>
            <a:ext cx="2993629" cy="407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56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73205" y="633436"/>
            <a:ext cx="11029950" cy="799579"/>
          </a:xfrm>
          <a:ln>
            <a:solidFill>
              <a:schemeClr val="bg1">
                <a:lumMod val="6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az-Latn-AZ" sz="4000" b="1" cap="none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Türkiyə Respublikasına </a:t>
            </a:r>
            <a:r>
              <a:rPr lang="az-Latn-AZ" sz="40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səfər</a:t>
            </a:r>
            <a:endParaRPr lang="en-US" sz="4000" dirty="0">
              <a:solidFill>
                <a:schemeClr val="accent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63469189"/>
              </p:ext>
            </p:extLst>
          </p:nvPr>
        </p:nvGraphicFramePr>
        <p:xfrm>
          <a:off x="559558" y="1938670"/>
          <a:ext cx="11029950" cy="4503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3655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73205" y="633436"/>
            <a:ext cx="11029950" cy="69039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az-Latn-AZ" sz="40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BMT-nin Cenevrədəki regional qərərgahı, 82-ci sessiya</a:t>
            </a:r>
            <a:endParaRPr lang="ru-RU" sz="4000" b="1" cap="none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795349439"/>
              </p:ext>
            </p:extLst>
          </p:nvPr>
        </p:nvGraphicFramePr>
        <p:xfrm>
          <a:off x="573205" y="1473958"/>
          <a:ext cx="11029949" cy="5281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5" y="4206158"/>
            <a:ext cx="5732061" cy="2597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810" y="1573437"/>
            <a:ext cx="5563345" cy="25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387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803578"/>
          </a:xfrm>
        </p:spPr>
        <p:txBody>
          <a:bodyPr>
            <a:normAutofit/>
          </a:bodyPr>
          <a:lstStyle/>
          <a:p>
            <a:pPr algn="ctr"/>
            <a:r>
              <a:rPr lang="az-Latn-A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Təhlİl və araşdIrmalar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207698160"/>
              </p:ext>
            </p:extLst>
          </p:nvPr>
        </p:nvGraphicFramePr>
        <p:xfrm>
          <a:off x="385185" y="1873601"/>
          <a:ext cx="11354235" cy="5063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70272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442" y="1536210"/>
            <a:ext cx="9063120" cy="5321790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81194" y="682380"/>
            <a:ext cx="11029616" cy="72333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Türkiyə</a:t>
            </a:r>
            <a:r>
              <a:rPr lang="en-US" sz="24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4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espublikasının</a:t>
            </a:r>
            <a:r>
              <a:rPr lang="en-US" sz="24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4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ilə</a:t>
            </a:r>
            <a:r>
              <a:rPr lang="en-US" sz="24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və</a:t>
            </a:r>
            <a:r>
              <a:rPr lang="en-US" sz="24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sosial</a:t>
            </a:r>
            <a:r>
              <a:rPr lang="en-US" sz="24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xidmətlər</a:t>
            </a:r>
            <a:r>
              <a:rPr lang="en-US" sz="24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naziri</a:t>
            </a:r>
            <a:r>
              <a:rPr lang="az-Latn-AZ" sz="24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 Azərbaycan Respublikasına səfəri</a:t>
            </a:r>
            <a:endParaRPr lang="en-US" sz="2400" cap="none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743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9558" y="674380"/>
            <a:ext cx="11029950" cy="744987"/>
          </a:xfrm>
          <a:ln>
            <a:solidFill>
              <a:schemeClr val="bg1">
                <a:lumMod val="6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az-Latn-AZ" sz="4000" b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Şuşa səfərİ</a:t>
            </a:r>
            <a:endParaRPr 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95" y="1440312"/>
            <a:ext cx="9394942" cy="5301682"/>
          </a:xfrm>
        </p:spPr>
      </p:pic>
    </p:spTree>
    <p:extLst>
      <p:ext uri="{BB962C8B-B14F-4D97-AF65-F5344CB8AC3E}">
        <p14:creationId xmlns:p14="http://schemas.microsoft.com/office/powerpoint/2010/main" val="3297264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73206" y="619788"/>
            <a:ext cx="11029950" cy="771525"/>
          </a:xfrm>
          <a:ln>
            <a:solidFill>
              <a:schemeClr val="bg1">
                <a:lumMod val="6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6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 </a:t>
            </a:r>
            <a:r>
              <a:rPr lang="az-Latn-AZ" sz="3600" b="1" cap="none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eynəlxalq</a:t>
            </a:r>
            <a:r>
              <a:rPr lang="en-US" sz="36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3600" b="1" cap="none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6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adın</a:t>
            </a:r>
            <a:r>
              <a:rPr lang="en-US" sz="36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və</a:t>
            </a:r>
            <a:r>
              <a:rPr lang="en-US" sz="36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3600" b="1" cap="none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</a:t>
            </a:r>
            <a:r>
              <a:rPr lang="en-US" sz="36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dalət</a:t>
            </a:r>
            <a:r>
              <a:rPr lang="en-US" sz="36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3600" b="1" cap="none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3600" b="1" cap="none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irvəsi</a:t>
            </a:r>
            <a:r>
              <a:rPr lang="en-US" sz="36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az-Latn-AZ" sz="3600" b="1" cap="none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ndə iştirak</a:t>
            </a:r>
            <a:endParaRPr lang="en-US" sz="3600" b="1" cap="none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6" y="1528880"/>
            <a:ext cx="11019548" cy="5171534"/>
          </a:xfrm>
        </p:spPr>
      </p:pic>
    </p:spTree>
    <p:extLst>
      <p:ext uri="{BB962C8B-B14F-4D97-AF65-F5344CB8AC3E}">
        <p14:creationId xmlns:p14="http://schemas.microsoft.com/office/powerpoint/2010/main" val="747995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66" y="2510642"/>
            <a:ext cx="11657463" cy="40455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2264" y="771098"/>
            <a:ext cx="11163868" cy="1521726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Türkiyə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ilə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Azərbaycan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arasında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ailə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qadın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və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uşaq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məsələləri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üzrə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əməkdaşlıq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sahəsində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Fəaliyyət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Planı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imzalan</a:t>
            </a:r>
            <a:r>
              <a:rPr lang="az-Latn-AZ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ması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071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2264" y="771098"/>
            <a:ext cx="11163868" cy="1521726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Türkiyə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Respublikasın</a:t>
            </a:r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səfər</a:t>
            </a:r>
            <a:r>
              <a:rPr lang="az-Latn-A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zamanı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Əlcəzair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Xalq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Demokratik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Respublikasının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Milli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Həmrəylik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Ailə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Qadının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Statusu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naziri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Kaouter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Krikou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görüş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9" y="2410650"/>
            <a:ext cx="11702298" cy="433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258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8372" y="1892056"/>
            <a:ext cx="113038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None/>
            </a:pPr>
            <a:endParaRPr lang="az-Latn-AZ" sz="9600" i="1" spc="-405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Arial" pitchFamily="34" charset="0"/>
              <a:buNone/>
            </a:pPr>
            <a:r>
              <a:rPr lang="en-US" sz="9600" i="1" spc="-405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Diqqətinizə</a:t>
            </a:r>
            <a:r>
              <a:rPr lang="en-US" sz="9600" i="1" spc="-405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i="1" spc="-585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görə</a:t>
            </a:r>
            <a:r>
              <a:rPr lang="en-US" sz="9600" i="1" spc="-58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9600" i="1" spc="-705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minnətdaram</a:t>
            </a:r>
            <a:r>
              <a:rPr lang="en-US" sz="9600" i="1" spc="-705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96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6"/>
          <p:cNvSpPr/>
          <p:nvPr/>
        </p:nvSpPr>
        <p:spPr>
          <a:xfrm>
            <a:off x="4943766" y="758581"/>
            <a:ext cx="2362199" cy="2266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3622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785106"/>
          </a:xfrm>
        </p:spPr>
        <p:txBody>
          <a:bodyPr/>
          <a:lstStyle/>
          <a:p>
            <a:pPr algn="ctr"/>
            <a:r>
              <a:rPr lang="az-Latn-A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Hesabatlar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117845132"/>
              </p:ext>
            </p:extLst>
          </p:nvPr>
        </p:nvGraphicFramePr>
        <p:xfrm>
          <a:off x="222164" y="1884219"/>
          <a:ext cx="11737076" cy="4899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2315679" y="3792489"/>
            <a:ext cx="8686220" cy="480205"/>
            <a:chOff x="1459338" y="1565031"/>
            <a:chExt cx="8688893" cy="864312"/>
          </a:xfrm>
        </p:grpSpPr>
        <p:sp>
          <p:nvSpPr>
            <p:cNvPr id="5" name="Rounded Rectangle 4"/>
            <p:cNvSpPr/>
            <p:nvPr/>
          </p:nvSpPr>
          <p:spPr>
            <a:xfrm>
              <a:off x="1459338" y="1565031"/>
              <a:ext cx="8688893" cy="864312"/>
            </a:xfrm>
            <a:prstGeom prst="roundRect">
              <a:avLst/>
            </a:prstGeom>
          </p:spPr>
          <p:style>
            <a:lnRef idx="2">
              <a:schemeClr val="accent3">
                <a:hueOff val="1250490"/>
                <a:satOff val="-13006"/>
                <a:lumOff val="-2091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1501530" y="1701977"/>
              <a:ext cx="8487160" cy="5904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Uşaq</a:t>
              </a:r>
              <a:r>
                <a:rPr lang="en-US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hüquqlarının</a:t>
              </a:r>
              <a:r>
                <a:rPr lang="en-US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təmin</a:t>
              </a:r>
              <a:r>
                <a:rPr lang="en-US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edilməsi</a:t>
              </a:r>
              <a:r>
                <a:rPr lang="en-US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vəziyyətinə</a:t>
              </a:r>
              <a:r>
                <a:rPr lang="en-US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dair</a:t>
              </a:r>
              <a:r>
                <a:rPr lang="en-US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illik</a:t>
              </a:r>
              <a:r>
                <a:rPr lang="en-US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hesabat</a:t>
              </a:r>
              <a:endParaRPr lang="en-US" kern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598897" y="2643065"/>
            <a:ext cx="9339647" cy="484440"/>
            <a:chOff x="1741616" y="2268065"/>
            <a:chExt cx="9339647" cy="779928"/>
          </a:xfrm>
        </p:grpSpPr>
        <p:sp>
          <p:nvSpPr>
            <p:cNvPr id="8" name="Rounded Rectangle 7"/>
            <p:cNvSpPr/>
            <p:nvPr/>
          </p:nvSpPr>
          <p:spPr>
            <a:xfrm>
              <a:off x="1741616" y="2268065"/>
              <a:ext cx="9015348" cy="757844"/>
            </a:xfrm>
            <a:prstGeom prst="roundRect">
              <a:avLst/>
            </a:prstGeom>
          </p:spPr>
          <p:style>
            <a:lnRef idx="2">
              <a:schemeClr val="accent3">
                <a:hueOff val="2500980"/>
                <a:satOff val="-26013"/>
                <a:lumOff val="-4183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1741617" y="2268065"/>
              <a:ext cx="9339646" cy="7799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Kommunikasiya</a:t>
              </a:r>
              <a:r>
                <a:rPr lang="en-US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Strategiyası</a:t>
              </a:r>
              <a:r>
                <a:rPr lang="en-US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en-US" kern="1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53577" y="3190995"/>
            <a:ext cx="8815775" cy="432156"/>
            <a:chOff x="2113727" y="3747266"/>
            <a:chExt cx="8618926" cy="864312"/>
          </a:xfrm>
        </p:grpSpPr>
        <p:sp>
          <p:nvSpPr>
            <p:cNvPr id="11" name="Rounded Rectangle 10"/>
            <p:cNvSpPr/>
            <p:nvPr/>
          </p:nvSpPr>
          <p:spPr>
            <a:xfrm>
              <a:off x="2113727" y="3747266"/>
              <a:ext cx="8618926" cy="864312"/>
            </a:xfrm>
            <a:prstGeom prst="roundRect">
              <a:avLst/>
            </a:prstGeom>
          </p:spPr>
          <p:style>
            <a:lnRef idx="2">
              <a:schemeClr val="accent3">
                <a:hueOff val="3751469"/>
                <a:satOff val="-39019"/>
                <a:lumOff val="-6274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2167600" y="3984440"/>
              <a:ext cx="8534542" cy="3899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Sosial</a:t>
              </a:r>
              <a:r>
                <a:rPr lang="en-US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Media </a:t>
              </a:r>
              <a:r>
                <a:rPr lang="en-US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Siyasəti</a:t>
              </a:r>
              <a:r>
                <a:rPr lang="en-US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en-US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804135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77" y="1273411"/>
            <a:ext cx="10208526" cy="5584590"/>
          </a:xfrm>
        </p:spPr>
      </p:pic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600502" y="627798"/>
            <a:ext cx="11029950" cy="559558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az-Latn-AZ" sz="30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Beynəlxalq və milli səviyyədə qeyd edilən əlamətdar günlər</a:t>
            </a:r>
            <a:endParaRPr lang="en-US" sz="3000" cap="none" dirty="0"/>
          </a:p>
        </p:txBody>
      </p:sp>
      <p:sp>
        <p:nvSpPr>
          <p:cNvPr id="2" name="Flowchart: Connector 1"/>
          <p:cNvSpPr/>
          <p:nvPr/>
        </p:nvSpPr>
        <p:spPr>
          <a:xfrm>
            <a:off x="5076967" y="2954739"/>
            <a:ext cx="1842448" cy="1842448"/>
          </a:xfrm>
          <a:prstGeom prst="flowChartConnector">
            <a:avLst/>
          </a:prstGeom>
          <a:solidFill>
            <a:schemeClr val="accent3">
              <a:lumMod val="50000"/>
            </a:schemeClr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156 tədbir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76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702157"/>
            <a:ext cx="11029616" cy="794135"/>
          </a:xfrm>
        </p:spPr>
        <p:txBody>
          <a:bodyPr>
            <a:normAutofit/>
          </a:bodyPr>
          <a:lstStyle/>
          <a:p>
            <a:pPr algn="ctr"/>
            <a:r>
              <a:rPr lang="en-US" sz="3600" b="1" cap="none" dirty="0">
                <a:ln w="13335" cmpd="sng">
                  <a:noFill/>
                  <a:prstDash val="solid"/>
                </a:ln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az-Latn-AZ" sz="3600" b="1" cap="none" dirty="0">
                <a:ln w="13335" cmpd="sng">
                  <a:noFill/>
                  <a:prstDash val="solid"/>
                </a:ln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ilə məsələləri </a:t>
            </a:r>
            <a:r>
              <a:rPr lang="az-Latn-AZ" sz="3600" b="1" cap="none" dirty="0" smtClean="0">
                <a:ln w="13335" cmpd="sng">
                  <a:noFill/>
                  <a:prstDash val="solid"/>
                </a:ln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sahəsində fəaliyyətlər</a:t>
            </a:r>
            <a:endParaRPr lang="en-US" sz="3600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38594230"/>
              </p:ext>
            </p:extLst>
          </p:nvPr>
        </p:nvGraphicFramePr>
        <p:xfrm>
          <a:off x="423081" y="1856095"/>
          <a:ext cx="11354937" cy="4899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61857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spDef>
      <a:spPr>
        <a:solidFill>
          <a:srgbClr val="006666"/>
        </a:solidFill>
        <a:ln>
          <a:solidFill>
            <a:srgbClr val="006666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Dividend" id="{9697A71B-4AB7-4A1A-BD5B-BB2D22835B57}" vid="{4BEC0EAF-CF86-4D49-B83B-56CC62D3CF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6413</TotalTime>
  <Words>1662</Words>
  <Application>Microsoft Office PowerPoint</Application>
  <PresentationFormat>Custom</PresentationFormat>
  <Paragraphs>280</Paragraphs>
  <Slides>65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Dividend</vt:lpstr>
      <vt:lpstr>PowerPoint Presentation</vt:lpstr>
      <vt:lpstr>Normativ hüquqi bazanın təkmilləşdirilməsi </vt:lpstr>
      <vt:lpstr>PowerPoint Presentation</vt:lpstr>
      <vt:lpstr>PowerPoint Presentation</vt:lpstr>
      <vt:lpstr>   Dövlət Komitəsi tərəfindən rəy və təklif verilmiş  qanunvericilik layihələri, təklif və tövsiyyə sənədləri </vt:lpstr>
      <vt:lpstr>Təhlİl və araşdIrmalar</vt:lpstr>
      <vt:lpstr>  Hesabatlar</vt:lpstr>
      <vt:lpstr>Beynəlxalq və milli səviyyədə qeyd edilən əlamətdar günlər</vt:lpstr>
      <vt:lpstr>Ailə məsələləri sahəsində fəaliyyətlər</vt:lpstr>
      <vt:lpstr>Ailə festivalı</vt:lpstr>
      <vt:lpstr>PowerPoint Presentation</vt:lpstr>
      <vt:lpstr>PowerPoint Presentation</vt:lpstr>
      <vt:lpstr>PowerPoint Presentation</vt:lpstr>
      <vt:lpstr>Qadın və gender məsələləri sahəsində fəaliyyətlər</vt:lpstr>
      <vt:lpstr>PowerPoint Presentation</vt:lpstr>
      <vt:lpstr> “Gənc qızların təhsilinə dəstək-2022” kampaniyası</vt:lpstr>
      <vt:lpstr>“Azərbaycan bələdiyyələrində gender bərabərliyi komissiyaları üçün gender bərabərliyi və yerli idarəetmə” mövzusunda təlimlər </vt:lpstr>
      <vt:lpstr>“Gender Azərbaycan” portalı </vt:lpstr>
      <vt:lpstr>PowerPoint Presentation</vt:lpstr>
      <vt:lpstr>Qadın Resurs Mərkəzləri</vt:lpstr>
      <vt:lpstr>Uşaq məsələləri sahəsində fəaliyyətlər</vt:lpstr>
      <vt:lpstr>PowerPoint Presentation</vt:lpstr>
      <vt:lpstr>Qızlar arasında şahmat turniri</vt:lpstr>
      <vt:lpstr>“Çətin həyat şəraitində olan uşaqların müdafiəsi və yerli mexanizmlərin təkmilləşdirilməsi” regional konfrans</vt:lpstr>
      <vt:lpstr>“Azərbaycanda uşaqların ailə-cəmiyyət münasibətlərində yeri və rolu”  konfrans </vt:lpstr>
      <vt:lpstr>“Zəfərə aparan ideya” müsabiqə</vt:lpstr>
      <vt:lpstr>“İTi zəka” hakatonu</vt:lpstr>
      <vt:lpstr>“Qalib ölkənin qalibləri-2022” </vt:lpstr>
      <vt:lpstr>Uşaq Səfirlər Məclisinin layihələri</vt:lpstr>
      <vt:lpstr>Uşaq Səfirlər Məclisinin fəaliyyəti</vt:lpstr>
      <vt:lpstr>Uşaq və Ailələrə Dəstək Mərkəzləri</vt:lpstr>
      <vt:lpstr>PowerPoint Presentation</vt:lpstr>
      <vt:lpstr>Uşaq və Ailələrə Dəstək Mərkəzləri</vt:lpstr>
      <vt:lpstr>Uşaq Və Ailələrə Dəstək Mərkəzləri və Qadın və İcma Resurs Mərkəzlərində il ərzində keçirilən «Açıq Qapı» Günü </vt:lpstr>
      <vt:lpstr>PowerPoint Presentation</vt:lpstr>
      <vt:lpstr>PowerPoint Presentation</vt:lpstr>
      <vt:lpstr>PowerPoint Presentation</vt:lpstr>
      <vt:lpstr>Qeyri-hökumət təşkilatları ilə əməkdaşlıq</vt:lpstr>
      <vt:lpstr>PowerPoint Presentation</vt:lpstr>
      <vt:lpstr>Dövlət Komitəsinin İctimai Şura ilə birgə fəaliyyəti</vt:lpstr>
      <vt:lpstr>“Ailə dəyərləri, qadın və uşaq hüquqlarının təbliği üzrə  ən fəal bloger” müsabiqəsi</vt:lpstr>
      <vt:lpstr>PowerPoint Presentation</vt:lpstr>
      <vt:lpstr>Dövlət Komitəsinə daxil olan vətəndaş müraciətləri</vt:lpstr>
      <vt:lpstr>Regional  QƏBUL</vt:lpstr>
      <vt:lpstr>PowerPoint Presentation</vt:lpstr>
      <vt:lpstr>PowerPoint Presentation</vt:lpstr>
      <vt:lpstr> Vətəndaş müraciətlərində üstünlük təşkil edən mövzular</vt:lpstr>
      <vt:lpstr>PowerPoint Presentation</vt:lpstr>
      <vt:lpstr>«860 Dəstək Xətti»nə daxil olan müraciətlərin təhlili </vt:lpstr>
      <vt:lpstr>Sosial şəbəkələr vasitəsilə daxil olan vətəndaş müraciətləri</vt:lpstr>
      <vt:lpstr>Sosial şəbəkələr vasitəsilə daxil olaraq qeydiyyata alınan müraciətlərin mövzular üzrə təhlili</vt:lpstr>
      <vt:lpstr>PowerPoint Presentation</vt:lpstr>
      <vt:lpstr>Kütləvi İnformasiya Vasitələrindən daxil olan  sorğu və müraciətlər</vt:lpstr>
      <vt:lpstr>KİV-dən daxil olan müraciətlərin  mövzular üzrə təhlili</vt:lpstr>
      <vt:lpstr>Beynəlxalq əməkdaşlıq </vt:lpstr>
      <vt:lpstr>PowerPoint Presentation</vt:lpstr>
      <vt:lpstr>Beynəlxalq əməkdaşlıq </vt:lpstr>
      <vt:lpstr>Türkiyə Respublikasına səfər</vt:lpstr>
      <vt:lpstr>PowerPoint Presentation</vt:lpstr>
      <vt:lpstr>PowerPoint Presentation</vt:lpstr>
      <vt:lpstr>Şuşa səfərİ</vt:lpstr>
      <vt:lpstr>“V Beynəlxalq Qadın və Ədalət Zirvəsi”ndə iştirak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operator07</dc:creator>
  <cp:lastModifiedBy>User</cp:lastModifiedBy>
  <cp:revision>236</cp:revision>
  <dcterms:created xsi:type="dcterms:W3CDTF">2022-11-01T11:47:08Z</dcterms:created>
  <dcterms:modified xsi:type="dcterms:W3CDTF">2023-02-09T07:57:49Z</dcterms:modified>
</cp:coreProperties>
</file>